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3" r:id="rId3"/>
    <p:sldId id="263" r:id="rId4"/>
    <p:sldId id="272" r:id="rId5"/>
    <p:sldId id="277" r:id="rId6"/>
    <p:sldId id="278" r:id="rId7"/>
    <p:sldId id="279" r:id="rId8"/>
    <p:sldId id="282" r:id="rId9"/>
    <p:sldId id="262" r:id="rId10"/>
    <p:sldId id="280" r:id="rId11"/>
    <p:sldId id="258" r:id="rId12"/>
    <p:sldId id="267" r:id="rId13"/>
    <p:sldId id="257" r:id="rId14"/>
    <p:sldId id="283" r:id="rId15"/>
    <p:sldId id="281" r:id="rId16"/>
    <p:sldId id="276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940DCD-CC54-4875-ADD6-E70B35AD61E3}" v="116" dt="2023-12-13T23:09:01.264"/>
    <p1510:client id="{9161844B-064F-44F9-8002-6C35B42D07DC}" v="10" dt="2023-12-14T00:24:43.999"/>
    <p1510:client id="{9BA214AA-CEB6-4FEA-87D8-2DAC64EE84C9}" v="5" dt="2023-12-15T09:38:34.102"/>
    <p1510:client id="{B43DA0AA-EC65-4FD6-B6D3-2C246E58995D}" v="244" dt="2023-12-14T06:58:49.417"/>
    <p1510:client id="{CB8EDFAC-7AAE-480E-9706-BD1B301C89DE}" v="523" dt="2023-12-14T00:32:45.859"/>
    <p1510:client id="{F4538605-96EE-48C6-84B2-B334D63F7BA3}" v="2" dt="2023-12-13T23:49:26.073"/>
    <p1510:client id="{FDF92CB8-478A-46DB-81CA-3D04FBB15809}" v="491" dt="2023-12-13T22:42:32.5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tente guest" providerId="Windows Live" clId="Web-{F4538605-96EE-48C6-84B2-B334D63F7BA3}"/>
    <pc:docChg chg="sldOrd">
      <pc:chgData name="Utente guest" userId="" providerId="Windows Live" clId="Web-{F4538605-96EE-48C6-84B2-B334D63F7BA3}" dt="2023-12-13T23:49:26.073" v="1"/>
      <pc:docMkLst>
        <pc:docMk/>
      </pc:docMkLst>
      <pc:sldChg chg="ord">
        <pc:chgData name="Utente guest" userId="" providerId="Windows Live" clId="Web-{F4538605-96EE-48C6-84B2-B334D63F7BA3}" dt="2023-12-13T23:47:18.835" v="0"/>
        <pc:sldMkLst>
          <pc:docMk/>
          <pc:sldMk cId="0" sldId="256"/>
        </pc:sldMkLst>
      </pc:sldChg>
      <pc:sldChg chg="ord">
        <pc:chgData name="Utente guest" userId="" providerId="Windows Live" clId="Web-{F4538605-96EE-48C6-84B2-B334D63F7BA3}" dt="2023-12-13T23:49:26.073" v="1"/>
        <pc:sldMkLst>
          <pc:docMk/>
          <pc:sldMk cId="0" sldId="258"/>
        </pc:sldMkLst>
      </pc:sldChg>
    </pc:docChg>
  </pc:docChgLst>
  <pc:docChgLst>
    <pc:chgData name="Ivano Esposito" userId="f05bfd0a0388d85f" providerId="Windows Live" clId="Web-{9161844B-064F-44F9-8002-6C35B42D07DC}"/>
    <pc:docChg chg="addSld delSld">
      <pc:chgData name="Ivano Esposito" userId="f05bfd0a0388d85f" providerId="Windows Live" clId="Web-{9161844B-064F-44F9-8002-6C35B42D07DC}" dt="2023-12-14T00:24:43.999" v="9"/>
      <pc:docMkLst>
        <pc:docMk/>
      </pc:docMkLst>
      <pc:sldChg chg="new del">
        <pc:chgData name="Ivano Esposito" userId="f05bfd0a0388d85f" providerId="Windows Live" clId="Web-{9161844B-064F-44F9-8002-6C35B42D07DC}" dt="2023-12-14T00:24:42.515" v="7"/>
        <pc:sldMkLst>
          <pc:docMk/>
          <pc:sldMk cId="419319767" sldId="282"/>
        </pc:sldMkLst>
      </pc:sldChg>
      <pc:sldChg chg="new del">
        <pc:chgData name="Ivano Esposito" userId="f05bfd0a0388d85f" providerId="Windows Live" clId="Web-{9161844B-064F-44F9-8002-6C35B42D07DC}" dt="2023-12-14T00:24:43.405" v="8"/>
        <pc:sldMkLst>
          <pc:docMk/>
          <pc:sldMk cId="322067789" sldId="283"/>
        </pc:sldMkLst>
      </pc:sldChg>
      <pc:sldChg chg="new del">
        <pc:chgData name="Ivano Esposito" userId="f05bfd0a0388d85f" providerId="Windows Live" clId="Web-{9161844B-064F-44F9-8002-6C35B42D07DC}" dt="2023-12-14T00:24:43.999" v="9"/>
        <pc:sldMkLst>
          <pc:docMk/>
          <pc:sldMk cId="30415313" sldId="284"/>
        </pc:sldMkLst>
      </pc:sldChg>
      <pc:sldChg chg="new">
        <pc:chgData name="Ivano Esposito" userId="f05bfd0a0388d85f" providerId="Windows Live" clId="Web-{9161844B-064F-44F9-8002-6C35B42D07DC}" dt="2023-12-14T00:24:25.186" v="3"/>
        <pc:sldMkLst>
          <pc:docMk/>
          <pc:sldMk cId="2818782123" sldId="285"/>
        </pc:sldMkLst>
      </pc:sldChg>
      <pc:sldChg chg="new">
        <pc:chgData name="Ivano Esposito" userId="f05bfd0a0388d85f" providerId="Windows Live" clId="Web-{9161844B-064F-44F9-8002-6C35B42D07DC}" dt="2023-12-14T00:24:25.202" v="4"/>
        <pc:sldMkLst>
          <pc:docMk/>
          <pc:sldMk cId="3307540952" sldId="286"/>
        </pc:sldMkLst>
      </pc:sldChg>
      <pc:sldChg chg="new">
        <pc:chgData name="Ivano Esposito" userId="f05bfd0a0388d85f" providerId="Windows Live" clId="Web-{9161844B-064F-44F9-8002-6C35B42D07DC}" dt="2023-12-14T00:24:25.233" v="5"/>
        <pc:sldMkLst>
          <pc:docMk/>
          <pc:sldMk cId="472829552" sldId="287"/>
        </pc:sldMkLst>
      </pc:sldChg>
      <pc:sldChg chg="new">
        <pc:chgData name="Ivano Esposito" userId="f05bfd0a0388d85f" providerId="Windows Live" clId="Web-{9161844B-064F-44F9-8002-6C35B42D07DC}" dt="2023-12-14T00:24:25.249" v="6"/>
        <pc:sldMkLst>
          <pc:docMk/>
          <pc:sldMk cId="798054063" sldId="288"/>
        </pc:sldMkLst>
      </pc:sldChg>
    </pc:docChg>
  </pc:docChgLst>
  <pc:docChgLst>
    <pc:chgData name="Ivano Esposito" userId="f05bfd0a0388d85f" providerId="Windows Live" clId="Web-{6C940DCD-CC54-4875-ADD6-E70B35AD61E3}"/>
    <pc:docChg chg="addSld modSld">
      <pc:chgData name="Ivano Esposito" userId="f05bfd0a0388d85f" providerId="Windows Live" clId="Web-{6C940DCD-CC54-4875-ADD6-E70B35AD61E3}" dt="2023-12-13T23:09:04.249" v="123"/>
      <pc:docMkLst>
        <pc:docMk/>
      </pc:docMkLst>
      <pc:sldChg chg="addSp delSp modSp">
        <pc:chgData name="Ivano Esposito" userId="f05bfd0a0388d85f" providerId="Windows Live" clId="Web-{6C940DCD-CC54-4875-ADD6-E70B35AD61E3}" dt="2023-12-13T22:56:38.148" v="40" actId="20577"/>
        <pc:sldMkLst>
          <pc:docMk/>
          <pc:sldMk cId="0" sldId="272"/>
        </pc:sldMkLst>
        <pc:spChg chg="mod">
          <ac:chgData name="Ivano Esposito" userId="f05bfd0a0388d85f" providerId="Windows Live" clId="Web-{6C940DCD-CC54-4875-ADD6-E70B35AD61E3}" dt="2023-12-13T22:55:46.756" v="33"/>
          <ac:spMkLst>
            <pc:docMk/>
            <pc:sldMk cId="0" sldId="272"/>
            <ac:spMk id="4" creationId="{3A6C2291-B17C-6858-1846-B79899FF6680}"/>
          </ac:spMkLst>
        </pc:spChg>
        <pc:spChg chg="mod">
          <ac:chgData name="Ivano Esposito" userId="f05bfd0a0388d85f" providerId="Windows Live" clId="Web-{6C940DCD-CC54-4875-ADD6-E70B35AD61E3}" dt="2023-12-13T22:56:38.148" v="40" actId="20577"/>
          <ac:spMkLst>
            <pc:docMk/>
            <pc:sldMk cId="0" sldId="272"/>
            <ac:spMk id="5" creationId="{FC6EEFC8-BF94-76D2-3F0B-6E6C430E4346}"/>
          </ac:spMkLst>
        </pc:spChg>
        <pc:spChg chg="mod">
          <ac:chgData name="Ivano Esposito" userId="f05bfd0a0388d85f" providerId="Windows Live" clId="Web-{6C940DCD-CC54-4875-ADD6-E70B35AD61E3}" dt="2023-12-13T22:55:46.756" v="33"/>
          <ac:spMkLst>
            <pc:docMk/>
            <pc:sldMk cId="0" sldId="272"/>
            <ac:spMk id="8" creationId="{398682EA-6F47-C502-9875-E9553C3483ED}"/>
          </ac:spMkLst>
        </pc:spChg>
        <pc:spChg chg="add del">
          <ac:chgData name="Ivano Esposito" userId="f05bfd0a0388d85f" providerId="Windows Live" clId="Web-{6C940DCD-CC54-4875-ADD6-E70B35AD61E3}" dt="2023-12-13T22:55:46.756" v="33"/>
          <ac:spMkLst>
            <pc:docMk/>
            <pc:sldMk cId="0" sldId="272"/>
            <ac:spMk id="67" creationId="{C2B4C0C7-2745-46BE-B15F-E50582545365}"/>
          </ac:spMkLst>
        </pc:spChg>
        <pc:spChg chg="add del">
          <ac:chgData name="Ivano Esposito" userId="f05bfd0a0388d85f" providerId="Windows Live" clId="Web-{6C940DCD-CC54-4875-ADD6-E70B35AD61E3}" dt="2023-12-13T22:55:46.725" v="32"/>
          <ac:spMkLst>
            <pc:docMk/>
            <pc:sldMk cId="0" sldId="272"/>
            <ac:spMk id="74" creationId="{EDDBB197-D710-4A4F-A9CA-FD2177498BE8}"/>
          </ac:spMkLst>
        </pc:spChg>
        <pc:spChg chg="add del">
          <ac:chgData name="Ivano Esposito" userId="f05bfd0a0388d85f" providerId="Windows Live" clId="Web-{6C940DCD-CC54-4875-ADD6-E70B35AD61E3}" dt="2023-12-13T22:55:46.725" v="32"/>
          <ac:spMkLst>
            <pc:docMk/>
            <pc:sldMk cId="0" sldId="272"/>
            <ac:spMk id="76" creationId="{975D1CFA-2CDB-4B64-BD9F-85744E8DA12F}"/>
          </ac:spMkLst>
        </pc:spChg>
        <pc:spChg chg="add">
          <ac:chgData name="Ivano Esposito" userId="f05bfd0a0388d85f" providerId="Windows Live" clId="Web-{6C940DCD-CC54-4875-ADD6-E70B35AD61E3}" dt="2023-12-13T22:55:46.756" v="33"/>
          <ac:spMkLst>
            <pc:docMk/>
            <pc:sldMk cId="0" sldId="272"/>
            <ac:spMk id="84" creationId="{FFD44BAB-2F3A-4B95-B9D3-E5B819787FF3}"/>
          </ac:spMkLst>
        </pc:spChg>
        <pc:grpChg chg="add del">
          <ac:chgData name="Ivano Esposito" userId="f05bfd0a0388d85f" providerId="Windows Live" clId="Web-{6C940DCD-CC54-4875-ADD6-E70B35AD61E3}" dt="2023-12-13T22:55:46.756" v="33"/>
          <ac:grpSpMkLst>
            <pc:docMk/>
            <pc:sldMk cId="0" sldId="272"/>
            <ac:grpSpMk id="68" creationId="{89D8939B-D984-4564-B942-51C44F623C98}"/>
          </ac:grpSpMkLst>
        </pc:grpChg>
        <pc:grpChg chg="add del">
          <ac:chgData name="Ivano Esposito" userId="f05bfd0a0388d85f" providerId="Windows Live" clId="Web-{6C940DCD-CC54-4875-ADD6-E70B35AD61E3}" dt="2023-12-13T22:55:46.725" v="32"/>
          <ac:grpSpMkLst>
            <pc:docMk/>
            <pc:sldMk cId="0" sldId="272"/>
            <ac:grpSpMk id="78" creationId="{25EE5136-01F1-466C-962D-BA9B4C6757AA}"/>
          </ac:grpSpMkLst>
        </pc:grpChg>
        <pc:grpChg chg="add">
          <ac:chgData name="Ivano Esposito" userId="f05bfd0a0388d85f" providerId="Windows Live" clId="Web-{6C940DCD-CC54-4875-ADD6-E70B35AD61E3}" dt="2023-12-13T22:55:46.756" v="33"/>
          <ac:grpSpMkLst>
            <pc:docMk/>
            <pc:sldMk cId="0" sldId="272"/>
            <ac:grpSpMk id="85" creationId="{5C6AE2F4-5A2E-4357-A1D8-6142F9BDC8E3}"/>
          </ac:grpSpMkLst>
        </pc:grpChg>
        <pc:picChg chg="mod ord">
          <ac:chgData name="Ivano Esposito" userId="f05bfd0a0388d85f" providerId="Windows Live" clId="Web-{6C940DCD-CC54-4875-ADD6-E70B35AD61E3}" dt="2023-12-13T22:55:46.756" v="33"/>
          <ac:picMkLst>
            <pc:docMk/>
            <pc:sldMk cId="0" sldId="272"/>
            <ac:picMk id="45" creationId="{C627D807-BCFB-ACE2-4ED4-C284DAFD4A83}"/>
          </ac:picMkLst>
        </pc:picChg>
      </pc:sldChg>
      <pc:sldChg chg="addSp delSp modSp mod setBg">
        <pc:chgData name="Ivano Esposito" userId="f05bfd0a0388d85f" providerId="Windows Live" clId="Web-{6C940DCD-CC54-4875-ADD6-E70B35AD61E3}" dt="2023-12-13T22:59:51.138" v="78"/>
        <pc:sldMkLst>
          <pc:docMk/>
          <pc:sldMk cId="2752963710" sldId="277"/>
        </pc:sldMkLst>
        <pc:spChg chg="mod ord">
          <ac:chgData name="Ivano Esposito" userId="f05bfd0a0388d85f" providerId="Windows Live" clId="Web-{6C940DCD-CC54-4875-ADD6-E70B35AD61E3}" dt="2023-12-13T22:59:51.123" v="77"/>
          <ac:spMkLst>
            <pc:docMk/>
            <pc:sldMk cId="2752963710" sldId="277"/>
            <ac:spMk id="2" creationId="{3C1EBCA9-ECFA-9423-9E31-7B0DB32C376D}"/>
          </ac:spMkLst>
        </pc:spChg>
        <pc:spChg chg="mod ord">
          <ac:chgData name="Ivano Esposito" userId="f05bfd0a0388d85f" providerId="Windows Live" clId="Web-{6C940DCD-CC54-4875-ADD6-E70B35AD61E3}" dt="2023-12-13T22:59:51.138" v="78"/>
          <ac:spMkLst>
            <pc:docMk/>
            <pc:sldMk cId="2752963710" sldId="277"/>
            <ac:spMk id="3" creationId="{2DC0242B-22AF-8FA9-E3F5-C3401F01A8A1}"/>
          </ac:spMkLst>
        </pc:spChg>
        <pc:spChg chg="mod ord">
          <ac:chgData name="Ivano Esposito" userId="f05bfd0a0388d85f" providerId="Windows Live" clId="Web-{6C940DCD-CC54-4875-ADD6-E70B35AD61E3}" dt="2023-12-13T22:59:51.123" v="77"/>
          <ac:spMkLst>
            <pc:docMk/>
            <pc:sldMk cId="2752963710" sldId="277"/>
            <ac:spMk id="4" creationId="{647FF377-EE61-23AF-BB22-96F352CAE3EE}"/>
          </ac:spMkLst>
        </pc:spChg>
        <pc:spChg chg="add del">
          <ac:chgData name="Ivano Esposito" userId="f05bfd0a0388d85f" providerId="Windows Live" clId="Web-{6C940DCD-CC54-4875-ADD6-E70B35AD61E3}" dt="2023-12-13T22:57:53.338" v="57"/>
          <ac:spMkLst>
            <pc:docMk/>
            <pc:sldMk cId="2752963710" sldId="277"/>
            <ac:spMk id="10" creationId="{EDDBB197-D710-4A4F-A9CA-FD2177498BE8}"/>
          </ac:spMkLst>
        </pc:spChg>
        <pc:spChg chg="add del">
          <ac:chgData name="Ivano Esposito" userId="f05bfd0a0388d85f" providerId="Windows Live" clId="Web-{6C940DCD-CC54-4875-ADD6-E70B35AD61E3}" dt="2023-12-13T22:57:53.338" v="57"/>
          <ac:spMkLst>
            <pc:docMk/>
            <pc:sldMk cId="2752963710" sldId="277"/>
            <ac:spMk id="12" creationId="{975D1CFA-2CDB-4B64-BD9F-85744E8DA12F}"/>
          </ac:spMkLst>
        </pc:spChg>
        <pc:spChg chg="add del">
          <ac:chgData name="Ivano Esposito" userId="f05bfd0a0388d85f" providerId="Windows Live" clId="Web-{6C940DCD-CC54-4875-ADD6-E70B35AD61E3}" dt="2023-12-13T22:58:39.386" v="67"/>
          <ac:spMkLst>
            <pc:docMk/>
            <pc:sldMk cId="2752963710" sldId="277"/>
            <ac:spMk id="23" creationId="{C2B4C0C7-2745-46BE-B15F-E50582545365}"/>
          </ac:spMkLst>
        </pc:spChg>
        <pc:spChg chg="add del">
          <ac:chgData name="Ivano Esposito" userId="f05bfd0a0388d85f" providerId="Windows Live" clId="Web-{6C940DCD-CC54-4875-ADD6-E70B35AD61E3}" dt="2023-12-13T22:58:39.371" v="66"/>
          <ac:spMkLst>
            <pc:docMk/>
            <pc:sldMk cId="2752963710" sldId="277"/>
            <ac:spMk id="34" creationId="{45D37F4E-DDB4-456B-97E0-9937730A039F}"/>
          </ac:spMkLst>
        </pc:spChg>
        <pc:spChg chg="add del">
          <ac:chgData name="Ivano Esposito" userId="f05bfd0a0388d85f" providerId="Windows Live" clId="Web-{6C940DCD-CC54-4875-ADD6-E70B35AD61E3}" dt="2023-12-13T22:58:39.371" v="66"/>
          <ac:spMkLst>
            <pc:docMk/>
            <pc:sldMk cId="2752963710" sldId="277"/>
            <ac:spMk id="36" creationId="{B2DD41CD-8F47-4F56-AD12-4E2FF7696987}"/>
          </ac:spMkLst>
        </pc:spChg>
        <pc:spChg chg="add del">
          <ac:chgData name="Ivano Esposito" userId="f05bfd0a0388d85f" providerId="Windows Live" clId="Web-{6C940DCD-CC54-4875-ADD6-E70B35AD61E3}" dt="2023-12-13T22:59:51.138" v="78"/>
          <ac:spMkLst>
            <pc:docMk/>
            <pc:sldMk cId="2752963710" sldId="277"/>
            <ac:spMk id="41" creationId="{C2B4C0C7-2745-46BE-B15F-E50582545365}"/>
          </ac:spMkLst>
        </pc:spChg>
        <pc:spChg chg="add del">
          <ac:chgData name="Ivano Esposito" userId="f05bfd0a0388d85f" providerId="Windows Live" clId="Web-{6C940DCD-CC54-4875-ADD6-E70B35AD61E3}" dt="2023-12-13T22:59:41.294" v="73"/>
          <ac:spMkLst>
            <pc:docMk/>
            <pc:sldMk cId="2752963710" sldId="277"/>
            <ac:spMk id="47" creationId="{C2B4C0C7-2745-46BE-B15F-E50582545365}"/>
          </ac:spMkLst>
        </pc:spChg>
        <pc:spChg chg="add del">
          <ac:chgData name="Ivano Esposito" userId="f05bfd0a0388d85f" providerId="Windows Live" clId="Web-{6C940DCD-CC54-4875-ADD6-E70B35AD61E3}" dt="2023-12-13T22:59:44.545" v="75"/>
          <ac:spMkLst>
            <pc:docMk/>
            <pc:sldMk cId="2752963710" sldId="277"/>
            <ac:spMk id="55" creationId="{70DFA0FD-AB28-4B25-B870-4D2BBC35BA1D}"/>
          </ac:spMkLst>
        </pc:spChg>
        <pc:spChg chg="add del">
          <ac:chgData name="Ivano Esposito" userId="f05bfd0a0388d85f" providerId="Windows Live" clId="Web-{6C940DCD-CC54-4875-ADD6-E70B35AD61E3}" dt="2023-12-13T22:59:51.123" v="77"/>
          <ac:spMkLst>
            <pc:docMk/>
            <pc:sldMk cId="2752963710" sldId="277"/>
            <ac:spMk id="58" creationId="{45D37F4E-DDB4-456B-97E0-9937730A039F}"/>
          </ac:spMkLst>
        </pc:spChg>
        <pc:spChg chg="add del">
          <ac:chgData name="Ivano Esposito" userId="f05bfd0a0388d85f" providerId="Windows Live" clId="Web-{6C940DCD-CC54-4875-ADD6-E70B35AD61E3}" dt="2023-12-13T22:59:51.123" v="77"/>
          <ac:spMkLst>
            <pc:docMk/>
            <pc:sldMk cId="2752963710" sldId="277"/>
            <ac:spMk id="59" creationId="{B2DD41CD-8F47-4F56-AD12-4E2FF7696987}"/>
          </ac:spMkLst>
        </pc:spChg>
        <pc:spChg chg="add">
          <ac:chgData name="Ivano Esposito" userId="f05bfd0a0388d85f" providerId="Windows Live" clId="Web-{6C940DCD-CC54-4875-ADD6-E70B35AD61E3}" dt="2023-12-13T22:59:51.138" v="78"/>
          <ac:spMkLst>
            <pc:docMk/>
            <pc:sldMk cId="2752963710" sldId="277"/>
            <ac:spMk id="61" creationId="{C2B4C0C7-2745-46BE-B15F-E50582545365}"/>
          </ac:spMkLst>
        </pc:spChg>
        <pc:grpChg chg="add del">
          <ac:chgData name="Ivano Esposito" userId="f05bfd0a0388d85f" providerId="Windows Live" clId="Web-{6C940DCD-CC54-4875-ADD6-E70B35AD61E3}" dt="2023-12-13T22:57:53.338" v="57"/>
          <ac:grpSpMkLst>
            <pc:docMk/>
            <pc:sldMk cId="2752963710" sldId="277"/>
            <ac:grpSpMk id="14" creationId="{25EE5136-01F1-466C-962D-BA9B4C6757AA}"/>
          </ac:grpSpMkLst>
        </pc:grpChg>
        <pc:grpChg chg="add del">
          <ac:chgData name="Ivano Esposito" userId="f05bfd0a0388d85f" providerId="Windows Live" clId="Web-{6C940DCD-CC54-4875-ADD6-E70B35AD61E3}" dt="2023-12-13T22:58:39.386" v="67"/>
          <ac:grpSpMkLst>
            <pc:docMk/>
            <pc:sldMk cId="2752963710" sldId="277"/>
            <ac:grpSpMk id="25" creationId="{89D8939B-D984-4564-B942-51C44F623C98}"/>
          </ac:grpSpMkLst>
        </pc:grpChg>
        <pc:grpChg chg="add del">
          <ac:chgData name="Ivano Esposito" userId="f05bfd0a0388d85f" providerId="Windows Live" clId="Web-{6C940DCD-CC54-4875-ADD6-E70B35AD61E3}" dt="2023-12-13T22:59:51.138" v="78"/>
          <ac:grpSpMkLst>
            <pc:docMk/>
            <pc:sldMk cId="2752963710" sldId="277"/>
            <ac:grpSpMk id="42" creationId="{89D8939B-D984-4564-B942-51C44F623C98}"/>
          </ac:grpSpMkLst>
        </pc:grpChg>
        <pc:grpChg chg="add del">
          <ac:chgData name="Ivano Esposito" userId="f05bfd0a0388d85f" providerId="Windows Live" clId="Web-{6C940DCD-CC54-4875-ADD6-E70B35AD61E3}" dt="2023-12-13T22:59:41.294" v="73"/>
          <ac:grpSpMkLst>
            <pc:docMk/>
            <pc:sldMk cId="2752963710" sldId="277"/>
            <ac:grpSpMk id="49" creationId="{89D8939B-D984-4564-B942-51C44F623C98}"/>
          </ac:grpSpMkLst>
        </pc:grpChg>
        <pc:grpChg chg="add del">
          <ac:chgData name="Ivano Esposito" userId="f05bfd0a0388d85f" providerId="Windows Live" clId="Web-{6C940DCD-CC54-4875-ADD6-E70B35AD61E3}" dt="2023-12-13T22:59:44.545" v="75"/>
          <ac:grpSpMkLst>
            <pc:docMk/>
            <pc:sldMk cId="2752963710" sldId="277"/>
            <ac:grpSpMk id="56" creationId="{0D628DFB-9CD1-4E2B-8B44-9FDF7E80F6D9}"/>
          </ac:grpSpMkLst>
        </pc:grpChg>
        <pc:grpChg chg="add">
          <ac:chgData name="Ivano Esposito" userId="f05bfd0a0388d85f" providerId="Windows Live" clId="Web-{6C940DCD-CC54-4875-ADD6-E70B35AD61E3}" dt="2023-12-13T22:59:51.138" v="78"/>
          <ac:grpSpMkLst>
            <pc:docMk/>
            <pc:sldMk cId="2752963710" sldId="277"/>
            <ac:grpSpMk id="62" creationId="{89D8939B-D984-4564-B942-51C44F623C98}"/>
          </ac:grpSpMkLst>
        </pc:grpChg>
        <pc:picChg chg="add mod ord">
          <ac:chgData name="Ivano Esposito" userId="f05bfd0a0388d85f" providerId="Windows Live" clId="Web-{6C940DCD-CC54-4875-ADD6-E70B35AD61E3}" dt="2023-12-13T22:59:51.123" v="77"/>
          <ac:picMkLst>
            <pc:docMk/>
            <pc:sldMk cId="2752963710" sldId="277"/>
            <ac:picMk id="5" creationId="{3D41D653-B292-7E9A-4B94-59340A1AA7F3}"/>
          </ac:picMkLst>
        </pc:picChg>
      </pc:sldChg>
      <pc:sldChg chg="addSp delSp modSp add replId">
        <pc:chgData name="Ivano Esposito" userId="f05bfd0a0388d85f" providerId="Windows Live" clId="Web-{6C940DCD-CC54-4875-ADD6-E70B35AD61E3}" dt="2023-12-13T23:09:04.249" v="123"/>
        <pc:sldMkLst>
          <pc:docMk/>
          <pc:sldMk cId="3247577329" sldId="278"/>
        </pc:sldMkLst>
        <pc:spChg chg="mod">
          <ac:chgData name="Ivano Esposito" userId="f05bfd0a0388d85f" providerId="Windows Live" clId="Web-{6C940DCD-CC54-4875-ADD6-E70B35AD61E3}" dt="2023-12-13T23:09:04.249" v="123"/>
          <ac:spMkLst>
            <pc:docMk/>
            <pc:sldMk cId="3247577329" sldId="278"/>
            <ac:spMk id="2" creationId="{3C1EBCA9-ECFA-9423-9E31-7B0DB32C376D}"/>
          </ac:spMkLst>
        </pc:spChg>
        <pc:spChg chg="mod">
          <ac:chgData name="Ivano Esposito" userId="f05bfd0a0388d85f" providerId="Windows Live" clId="Web-{6C940DCD-CC54-4875-ADD6-E70B35AD61E3}" dt="2023-12-13T23:09:04.249" v="123"/>
          <ac:spMkLst>
            <pc:docMk/>
            <pc:sldMk cId="3247577329" sldId="278"/>
            <ac:spMk id="3" creationId="{2DC0242B-22AF-8FA9-E3F5-C3401F01A8A1}"/>
          </ac:spMkLst>
        </pc:spChg>
        <pc:spChg chg="mod">
          <ac:chgData name="Ivano Esposito" userId="f05bfd0a0388d85f" providerId="Windows Live" clId="Web-{6C940DCD-CC54-4875-ADD6-E70B35AD61E3}" dt="2023-12-13T23:09:04.249" v="123"/>
          <ac:spMkLst>
            <pc:docMk/>
            <pc:sldMk cId="3247577329" sldId="278"/>
            <ac:spMk id="4" creationId="{647FF377-EE61-23AF-BB22-96F352CAE3EE}"/>
          </ac:spMkLst>
        </pc:spChg>
        <pc:spChg chg="del">
          <ac:chgData name="Ivano Esposito" userId="f05bfd0a0388d85f" providerId="Windows Live" clId="Web-{6C940DCD-CC54-4875-ADD6-E70B35AD61E3}" dt="2023-12-13T23:09:04.249" v="123"/>
          <ac:spMkLst>
            <pc:docMk/>
            <pc:sldMk cId="3247577329" sldId="278"/>
            <ac:spMk id="61" creationId="{C2B4C0C7-2745-46BE-B15F-E50582545365}"/>
          </ac:spMkLst>
        </pc:spChg>
        <pc:spChg chg="add">
          <ac:chgData name="Ivano Esposito" userId="f05bfd0a0388d85f" providerId="Windows Live" clId="Web-{6C940DCD-CC54-4875-ADD6-E70B35AD61E3}" dt="2023-12-13T23:09:04.249" v="123"/>
          <ac:spMkLst>
            <pc:docMk/>
            <pc:sldMk cId="3247577329" sldId="278"/>
            <ac:spMk id="67" creationId="{B6FACB3C-9069-4791-BC5C-0DB7CD19B853}"/>
          </ac:spMkLst>
        </pc:spChg>
        <pc:spChg chg="add">
          <ac:chgData name="Ivano Esposito" userId="f05bfd0a0388d85f" providerId="Windows Live" clId="Web-{6C940DCD-CC54-4875-ADD6-E70B35AD61E3}" dt="2023-12-13T23:09:04.249" v="123"/>
          <ac:spMkLst>
            <pc:docMk/>
            <pc:sldMk cId="3247577329" sldId="278"/>
            <ac:spMk id="69" creationId="{71F2038E-D777-4B76-81DD-DD13EE91B9DD}"/>
          </ac:spMkLst>
        </pc:spChg>
        <pc:grpChg chg="del">
          <ac:chgData name="Ivano Esposito" userId="f05bfd0a0388d85f" providerId="Windows Live" clId="Web-{6C940DCD-CC54-4875-ADD6-E70B35AD61E3}" dt="2023-12-13T23:09:04.249" v="123"/>
          <ac:grpSpMkLst>
            <pc:docMk/>
            <pc:sldMk cId="3247577329" sldId="278"/>
            <ac:grpSpMk id="62" creationId="{89D8939B-D984-4564-B942-51C44F623C98}"/>
          </ac:grpSpMkLst>
        </pc:grpChg>
        <pc:grpChg chg="add">
          <ac:chgData name="Ivano Esposito" userId="f05bfd0a0388d85f" providerId="Windows Live" clId="Web-{6C940DCD-CC54-4875-ADD6-E70B35AD61E3}" dt="2023-12-13T23:09:04.249" v="123"/>
          <ac:grpSpMkLst>
            <pc:docMk/>
            <pc:sldMk cId="3247577329" sldId="278"/>
            <ac:grpSpMk id="71" creationId="{DD354807-230F-4402-B1B9-F733A8F1F190}"/>
          </ac:grpSpMkLst>
        </pc:grpChg>
        <pc:picChg chg="mod ord">
          <ac:chgData name="Ivano Esposito" userId="f05bfd0a0388d85f" providerId="Windows Live" clId="Web-{6C940DCD-CC54-4875-ADD6-E70B35AD61E3}" dt="2023-12-13T23:09:04.249" v="123"/>
          <ac:picMkLst>
            <pc:docMk/>
            <pc:sldMk cId="3247577329" sldId="278"/>
            <ac:picMk id="5" creationId="{3D41D653-B292-7E9A-4B94-59340A1AA7F3}"/>
          </ac:picMkLst>
        </pc:picChg>
      </pc:sldChg>
      <pc:sldChg chg="addSp delSp modSp add replId">
        <pc:chgData name="Ivano Esposito" userId="f05bfd0a0388d85f" providerId="Windows Live" clId="Web-{6C940DCD-CC54-4875-ADD6-E70B35AD61E3}" dt="2023-12-13T23:04:49.569" v="108" actId="14100"/>
        <pc:sldMkLst>
          <pc:docMk/>
          <pc:sldMk cId="3219012838" sldId="279"/>
        </pc:sldMkLst>
        <pc:spChg chg="mod ord">
          <ac:chgData name="Ivano Esposito" userId="f05bfd0a0388d85f" providerId="Windows Live" clId="Web-{6C940DCD-CC54-4875-ADD6-E70B35AD61E3}" dt="2023-12-13T23:04:27.912" v="106"/>
          <ac:spMkLst>
            <pc:docMk/>
            <pc:sldMk cId="3219012838" sldId="279"/>
            <ac:spMk id="2" creationId="{3C1EBCA9-ECFA-9423-9E31-7B0DB32C376D}"/>
          </ac:spMkLst>
        </pc:spChg>
        <pc:spChg chg="mod">
          <ac:chgData name="Ivano Esposito" userId="f05bfd0a0388d85f" providerId="Windows Live" clId="Web-{6C940DCD-CC54-4875-ADD6-E70B35AD61E3}" dt="2023-12-13T23:04:49.569" v="108" actId="14100"/>
          <ac:spMkLst>
            <pc:docMk/>
            <pc:sldMk cId="3219012838" sldId="279"/>
            <ac:spMk id="3" creationId="{2DC0242B-22AF-8FA9-E3F5-C3401F01A8A1}"/>
          </ac:spMkLst>
        </pc:spChg>
        <pc:spChg chg="del">
          <ac:chgData name="Ivano Esposito" userId="f05bfd0a0388d85f" providerId="Windows Live" clId="Web-{6C940DCD-CC54-4875-ADD6-E70B35AD61E3}" dt="2023-12-13T23:02:42.644" v="90"/>
          <ac:spMkLst>
            <pc:docMk/>
            <pc:sldMk cId="3219012838" sldId="279"/>
            <ac:spMk id="61" creationId="{C2B4C0C7-2745-46BE-B15F-E50582545365}"/>
          </ac:spMkLst>
        </pc:spChg>
        <pc:spChg chg="add del">
          <ac:chgData name="Ivano Esposito" userId="f05bfd0a0388d85f" providerId="Windows Live" clId="Web-{6C940DCD-CC54-4875-ADD6-E70B35AD61E3}" dt="2023-12-13T23:04:27.912" v="106"/>
          <ac:spMkLst>
            <pc:docMk/>
            <pc:sldMk cId="3219012838" sldId="279"/>
            <ac:spMk id="67" creationId="{C2B4C0C7-2745-46BE-B15F-E50582545365}"/>
          </ac:spMkLst>
        </pc:spChg>
        <pc:spChg chg="add">
          <ac:chgData name="Ivano Esposito" userId="f05bfd0a0388d85f" providerId="Windows Live" clId="Web-{6C940DCD-CC54-4875-ADD6-E70B35AD61E3}" dt="2023-12-13T23:04:27.912" v="106"/>
          <ac:spMkLst>
            <pc:docMk/>
            <pc:sldMk cId="3219012838" sldId="279"/>
            <ac:spMk id="78" creationId="{E10650BA-D090-4A23-98E3-B48BBAEA9201}"/>
          </ac:spMkLst>
        </pc:spChg>
        <pc:grpChg chg="del">
          <ac:chgData name="Ivano Esposito" userId="f05bfd0a0388d85f" providerId="Windows Live" clId="Web-{6C940DCD-CC54-4875-ADD6-E70B35AD61E3}" dt="2023-12-13T23:02:42.644" v="90"/>
          <ac:grpSpMkLst>
            <pc:docMk/>
            <pc:sldMk cId="3219012838" sldId="279"/>
            <ac:grpSpMk id="62" creationId="{89D8939B-D984-4564-B942-51C44F623C98}"/>
          </ac:grpSpMkLst>
        </pc:grpChg>
        <pc:grpChg chg="add del">
          <ac:chgData name="Ivano Esposito" userId="f05bfd0a0388d85f" providerId="Windows Live" clId="Web-{6C940DCD-CC54-4875-ADD6-E70B35AD61E3}" dt="2023-12-13T23:04:27.912" v="106"/>
          <ac:grpSpMkLst>
            <pc:docMk/>
            <pc:sldMk cId="3219012838" sldId="279"/>
            <ac:grpSpMk id="69" creationId="{89D8939B-D984-4564-B942-51C44F623C98}"/>
          </ac:grpSpMkLst>
        </pc:grpChg>
        <pc:grpChg chg="add">
          <ac:chgData name="Ivano Esposito" userId="f05bfd0a0388d85f" providerId="Windows Live" clId="Web-{6C940DCD-CC54-4875-ADD6-E70B35AD61E3}" dt="2023-12-13T23:04:27.912" v="106"/>
          <ac:grpSpMkLst>
            <pc:docMk/>
            <pc:sldMk cId="3219012838" sldId="279"/>
            <ac:grpSpMk id="80" creationId="{FFB939B9-73CE-4644-87BB-72AEBF001142}"/>
          </ac:grpSpMkLst>
        </pc:grpChg>
        <pc:picChg chg="mod">
          <ac:chgData name="Ivano Esposito" userId="f05bfd0a0388d85f" providerId="Windows Live" clId="Web-{6C940DCD-CC54-4875-ADD6-E70B35AD61E3}" dt="2023-12-13T23:04:27.912" v="106"/>
          <ac:picMkLst>
            <pc:docMk/>
            <pc:sldMk cId="3219012838" sldId="279"/>
            <ac:picMk id="5" creationId="{3D41D653-B292-7E9A-4B94-59340A1AA7F3}"/>
          </ac:picMkLst>
        </pc:picChg>
      </pc:sldChg>
    </pc:docChg>
  </pc:docChgLst>
  <pc:docChgLst>
    <pc:chgData name="Ivano Esposito" userId="f05bfd0a0388d85f" providerId="Windows Live" clId="Web-{9BA214AA-CEB6-4FEA-87D8-2DAC64EE84C9}"/>
    <pc:docChg chg="modSld">
      <pc:chgData name="Ivano Esposito" userId="f05bfd0a0388d85f" providerId="Windows Live" clId="Web-{9BA214AA-CEB6-4FEA-87D8-2DAC64EE84C9}" dt="2023-12-15T09:38:34.102" v="4"/>
      <pc:docMkLst>
        <pc:docMk/>
      </pc:docMkLst>
      <pc:sldChg chg="modSp">
        <pc:chgData name="Ivano Esposito" userId="f05bfd0a0388d85f" providerId="Windows Live" clId="Web-{9BA214AA-CEB6-4FEA-87D8-2DAC64EE84C9}" dt="2023-12-15T09:38:34.102" v="4"/>
        <pc:sldMkLst>
          <pc:docMk/>
          <pc:sldMk cId="0" sldId="256"/>
        </pc:sldMkLst>
        <pc:picChg chg="mod">
          <ac:chgData name="Ivano Esposito" userId="f05bfd0a0388d85f" providerId="Windows Live" clId="Web-{9BA214AA-CEB6-4FEA-87D8-2DAC64EE84C9}" dt="2023-12-15T09:38:34.102" v="4"/>
          <ac:picMkLst>
            <pc:docMk/>
            <pc:sldMk cId="0" sldId="256"/>
            <ac:picMk id="6" creationId="{1FD8FA14-4CB8-7A51-6DA4-54838698678A}"/>
          </ac:picMkLst>
        </pc:picChg>
      </pc:sldChg>
    </pc:docChg>
  </pc:docChgLst>
  <pc:docChgLst>
    <pc:chgData name="Ivano Esposito" userId="f05bfd0a0388d85f" providerId="Windows Live" clId="Web-{CB8EDFAC-7AAE-480E-9706-BD1B301C89DE}"/>
    <pc:docChg chg="addSld delSld modSld sldOrd">
      <pc:chgData name="Ivano Esposito" userId="f05bfd0a0388d85f" providerId="Windows Live" clId="Web-{CB8EDFAC-7AAE-480E-9706-BD1B301C89DE}" dt="2023-12-14T00:34:05.050" v="577"/>
      <pc:docMkLst>
        <pc:docMk/>
      </pc:docMkLst>
      <pc:sldChg chg="addSp delSp modSp ord">
        <pc:chgData name="Ivano Esposito" userId="f05bfd0a0388d85f" providerId="Windows Live" clId="Web-{CB8EDFAC-7AAE-480E-9706-BD1B301C89DE}" dt="2023-12-14T00:34:05.050" v="577"/>
        <pc:sldMkLst>
          <pc:docMk/>
          <pc:sldMk cId="0" sldId="256"/>
        </pc:sldMkLst>
        <pc:spChg chg="mod">
          <ac:chgData name="Ivano Esposito" userId="f05bfd0a0388d85f" providerId="Windows Live" clId="Web-{CB8EDFAC-7AAE-480E-9706-BD1B301C89DE}" dt="2023-12-14T00:34:05.050" v="577"/>
          <ac:spMkLst>
            <pc:docMk/>
            <pc:sldMk cId="0" sldId="256"/>
            <ac:spMk id="2" creationId="{00000000-0000-0000-0000-000000000000}"/>
          </ac:spMkLst>
        </pc:spChg>
        <pc:spChg chg="mod">
          <ac:chgData name="Ivano Esposito" userId="f05bfd0a0388d85f" providerId="Windows Live" clId="Web-{CB8EDFAC-7AAE-480E-9706-BD1B301C89DE}" dt="2023-12-14T00:34:05.034" v="5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Ivano Esposito" userId="f05bfd0a0388d85f" providerId="Windows Live" clId="Web-{CB8EDFAC-7AAE-480E-9706-BD1B301C89DE}" dt="2023-12-14T00:34:05.050" v="577"/>
          <ac:spMkLst>
            <pc:docMk/>
            <pc:sldMk cId="0" sldId="256"/>
            <ac:spMk id="4" creationId="{4A7996EB-E98F-BFD1-367E-CB3CCFB1B99A}"/>
          </ac:spMkLst>
        </pc:spChg>
        <pc:spChg chg="add del">
          <ac:chgData name="Ivano Esposito" userId="f05bfd0a0388d85f" providerId="Windows Live" clId="Web-{CB8EDFAC-7AAE-480E-9706-BD1B301C89DE}" dt="2023-12-14T00:34:05.050" v="577"/>
          <ac:spMkLst>
            <pc:docMk/>
            <pc:sldMk cId="0" sldId="256"/>
            <ac:spMk id="46" creationId="{231BF440-39FA-4087-84CC-2EEC0BBDAF29}"/>
          </ac:spMkLst>
        </pc:spChg>
        <pc:spChg chg="add del">
          <ac:chgData name="Ivano Esposito" userId="f05bfd0a0388d85f" providerId="Windows Live" clId="Web-{CB8EDFAC-7AAE-480E-9706-BD1B301C89DE}" dt="2023-12-14T00:34:05.050" v="577"/>
          <ac:spMkLst>
            <pc:docMk/>
            <pc:sldMk cId="0" sldId="256"/>
            <ac:spMk id="48" creationId="{F04E4CBA-303B-48BD-8451-C2701CB0EEBF}"/>
          </ac:spMkLst>
        </pc:spChg>
        <pc:spChg chg="add del">
          <ac:chgData name="Ivano Esposito" userId="f05bfd0a0388d85f" providerId="Windows Live" clId="Web-{CB8EDFAC-7AAE-480E-9706-BD1B301C89DE}" dt="2023-12-14T00:34:05.050" v="577"/>
          <ac:spMkLst>
            <pc:docMk/>
            <pc:sldMk cId="0" sldId="256"/>
            <ac:spMk id="50" creationId="{F6CA58B3-AFCC-4A40-9882-50D5080879B0}"/>
          </ac:spMkLst>
        </pc:spChg>
        <pc:spChg chg="add del">
          <ac:chgData name="Ivano Esposito" userId="f05bfd0a0388d85f" providerId="Windows Live" clId="Web-{CB8EDFAC-7AAE-480E-9706-BD1B301C89DE}" dt="2023-12-14T00:34:05.050" v="577"/>
          <ac:spMkLst>
            <pc:docMk/>
            <pc:sldMk cId="0" sldId="256"/>
            <ac:spMk id="52" creationId="{75C56826-D4E5-42ED-8529-079651CB3005}"/>
          </ac:spMkLst>
        </pc:spChg>
        <pc:spChg chg="add del">
          <ac:chgData name="Ivano Esposito" userId="f05bfd0a0388d85f" providerId="Windows Live" clId="Web-{CB8EDFAC-7AAE-480E-9706-BD1B301C89DE}" dt="2023-12-14T00:34:05.050" v="577"/>
          <ac:spMkLst>
            <pc:docMk/>
            <pc:sldMk cId="0" sldId="256"/>
            <ac:spMk id="54" creationId="{82095FCE-EF05-4443-B97A-85DEE3A5CA17}"/>
          </ac:spMkLst>
        </pc:spChg>
        <pc:spChg chg="add del">
          <ac:chgData name="Ivano Esposito" userId="f05bfd0a0388d85f" providerId="Windows Live" clId="Web-{CB8EDFAC-7AAE-480E-9706-BD1B301C89DE}" dt="2023-12-14T00:34:05.050" v="577"/>
          <ac:spMkLst>
            <pc:docMk/>
            <pc:sldMk cId="0" sldId="256"/>
            <ac:spMk id="56" creationId="{CA00AE6B-AA30-4CF8-BA6F-339B780AD76C}"/>
          </ac:spMkLst>
        </pc:spChg>
        <pc:spChg chg="add del">
          <ac:chgData name="Ivano Esposito" userId="f05bfd0a0388d85f" providerId="Windows Live" clId="Web-{CB8EDFAC-7AAE-480E-9706-BD1B301C89DE}" dt="2023-12-14T00:34:05.034" v="576"/>
          <ac:spMkLst>
            <pc:docMk/>
            <pc:sldMk cId="0" sldId="256"/>
            <ac:spMk id="61" creationId="{4BA40F49-6490-49E1-AB89-4B5946083154}"/>
          </ac:spMkLst>
        </pc:spChg>
        <pc:spChg chg="add">
          <ac:chgData name="Ivano Esposito" userId="f05bfd0a0388d85f" providerId="Windows Live" clId="Web-{CB8EDFAC-7AAE-480E-9706-BD1B301C89DE}" dt="2023-12-14T00:34:05.050" v="577"/>
          <ac:spMkLst>
            <pc:docMk/>
            <pc:sldMk cId="0" sldId="256"/>
            <ac:spMk id="65" creationId="{F6CA58B3-AFCC-4A40-9882-50D5080879B0}"/>
          </ac:spMkLst>
        </pc:spChg>
        <pc:spChg chg="add">
          <ac:chgData name="Ivano Esposito" userId="f05bfd0a0388d85f" providerId="Windows Live" clId="Web-{CB8EDFAC-7AAE-480E-9706-BD1B301C89DE}" dt="2023-12-14T00:34:05.050" v="577"/>
          <ac:spMkLst>
            <pc:docMk/>
            <pc:sldMk cId="0" sldId="256"/>
            <ac:spMk id="67" creationId="{75C56826-D4E5-42ED-8529-079651CB3005}"/>
          </ac:spMkLst>
        </pc:spChg>
        <pc:spChg chg="add">
          <ac:chgData name="Ivano Esposito" userId="f05bfd0a0388d85f" providerId="Windows Live" clId="Web-{CB8EDFAC-7AAE-480E-9706-BD1B301C89DE}" dt="2023-12-14T00:34:05.050" v="577"/>
          <ac:spMkLst>
            <pc:docMk/>
            <pc:sldMk cId="0" sldId="256"/>
            <ac:spMk id="69" creationId="{82095FCE-EF05-4443-B97A-85DEE3A5CA17}"/>
          </ac:spMkLst>
        </pc:spChg>
        <pc:spChg chg="add">
          <ac:chgData name="Ivano Esposito" userId="f05bfd0a0388d85f" providerId="Windows Live" clId="Web-{CB8EDFAC-7AAE-480E-9706-BD1B301C89DE}" dt="2023-12-14T00:34:05.050" v="577"/>
          <ac:spMkLst>
            <pc:docMk/>
            <pc:sldMk cId="0" sldId="256"/>
            <ac:spMk id="70" creationId="{231BF440-39FA-4087-84CC-2EEC0BBDAF29}"/>
          </ac:spMkLst>
        </pc:spChg>
        <pc:spChg chg="add">
          <ac:chgData name="Ivano Esposito" userId="f05bfd0a0388d85f" providerId="Windows Live" clId="Web-{CB8EDFAC-7AAE-480E-9706-BD1B301C89DE}" dt="2023-12-14T00:34:05.050" v="577"/>
          <ac:spMkLst>
            <pc:docMk/>
            <pc:sldMk cId="0" sldId="256"/>
            <ac:spMk id="71" creationId="{CA00AE6B-AA30-4CF8-BA6F-339B780AD76C}"/>
          </ac:spMkLst>
        </pc:spChg>
        <pc:spChg chg="add">
          <ac:chgData name="Ivano Esposito" userId="f05bfd0a0388d85f" providerId="Windows Live" clId="Web-{CB8EDFAC-7AAE-480E-9706-BD1B301C89DE}" dt="2023-12-14T00:34:05.050" v="577"/>
          <ac:spMkLst>
            <pc:docMk/>
            <pc:sldMk cId="0" sldId="256"/>
            <ac:spMk id="72" creationId="{F04E4CBA-303B-48BD-8451-C2701CB0EEBF}"/>
          </ac:spMkLst>
        </pc:spChg>
        <pc:grpChg chg="add del">
          <ac:chgData name="Ivano Esposito" userId="f05bfd0a0388d85f" providerId="Windows Live" clId="Web-{CB8EDFAC-7AAE-480E-9706-BD1B301C89DE}" dt="2023-12-14T00:34:05.034" v="576"/>
          <ac:grpSpMkLst>
            <pc:docMk/>
            <pc:sldMk cId="0" sldId="256"/>
            <ac:grpSpMk id="63" creationId="{DC406F5B-6AB1-4F59-BBBB-3488A390D783}"/>
          </ac:grpSpMkLst>
        </pc:grpChg>
        <pc:picChg chg="mod ord">
          <ac:chgData name="Ivano Esposito" userId="f05bfd0a0388d85f" providerId="Windows Live" clId="Web-{CB8EDFAC-7AAE-480E-9706-BD1B301C89DE}" dt="2023-12-14T00:34:05.050" v="577"/>
          <ac:picMkLst>
            <pc:docMk/>
            <pc:sldMk cId="0" sldId="256"/>
            <ac:picMk id="6" creationId="{1FD8FA14-4CB8-7A51-6DA4-54838698678A}"/>
          </ac:picMkLst>
        </pc:picChg>
        <pc:picChg chg="mod ord">
          <ac:chgData name="Ivano Esposito" userId="f05bfd0a0388d85f" providerId="Windows Live" clId="Web-{CB8EDFAC-7AAE-480E-9706-BD1B301C89DE}" dt="2023-12-14T00:34:05.034" v="576"/>
          <ac:picMkLst>
            <pc:docMk/>
            <pc:sldMk cId="0" sldId="256"/>
            <ac:picMk id="9" creationId="{A5F5DDF2-209B-5583-CD65-0BEF17484E1B}"/>
          </ac:picMkLst>
        </pc:picChg>
      </pc:sldChg>
      <pc:sldChg chg="addSp delSp modSp ord">
        <pc:chgData name="Ivano Esposito" userId="f05bfd0a0388d85f" providerId="Windows Live" clId="Web-{CB8EDFAC-7AAE-480E-9706-BD1B301C89DE}" dt="2023-12-14T00:15:56.638" v="505" actId="20577"/>
        <pc:sldMkLst>
          <pc:docMk/>
          <pc:sldMk cId="0" sldId="257"/>
        </pc:sldMkLst>
        <pc:spChg chg="mod">
          <ac:chgData name="Ivano Esposito" userId="f05bfd0a0388d85f" providerId="Windows Live" clId="Web-{CB8EDFAC-7AAE-480E-9706-BD1B301C89DE}" dt="2023-12-14T00:11:35.501" v="487" actId="1076"/>
          <ac:spMkLst>
            <pc:docMk/>
            <pc:sldMk cId="0" sldId="257"/>
            <ac:spMk id="2" creationId="{00000000-0000-0000-0000-000000000000}"/>
          </ac:spMkLst>
        </pc:spChg>
        <pc:spChg chg="mod">
          <ac:chgData name="Ivano Esposito" userId="f05bfd0a0388d85f" providerId="Windows Live" clId="Web-{CB8EDFAC-7AAE-480E-9706-BD1B301C89DE}" dt="2023-12-14T00:15:56.638" v="505" actId="20577"/>
          <ac:spMkLst>
            <pc:docMk/>
            <pc:sldMk cId="0" sldId="257"/>
            <ac:spMk id="3" creationId="{00000000-0000-0000-0000-000000000000}"/>
          </ac:spMkLst>
        </pc:spChg>
        <pc:spChg chg="mod">
          <ac:chgData name="Ivano Esposito" userId="f05bfd0a0388d85f" providerId="Windows Live" clId="Web-{CB8EDFAC-7AAE-480E-9706-BD1B301C89DE}" dt="2023-12-13T23:58:32.389" v="312"/>
          <ac:spMkLst>
            <pc:docMk/>
            <pc:sldMk cId="0" sldId="257"/>
            <ac:spMk id="4" creationId="{3275BFBA-9384-AB0C-B122-116B2355381B}"/>
          </ac:spMkLst>
        </pc:spChg>
        <pc:spChg chg="del">
          <ac:chgData name="Ivano Esposito" userId="f05bfd0a0388d85f" providerId="Windows Live" clId="Web-{CB8EDFAC-7AAE-480E-9706-BD1B301C89DE}" dt="2023-12-13T23:58:32.389" v="312"/>
          <ac:spMkLst>
            <pc:docMk/>
            <pc:sldMk cId="0" sldId="257"/>
            <ac:spMk id="85" creationId="{E10650BA-D090-4A23-98E3-B48BBAEA9201}"/>
          </ac:spMkLst>
        </pc:spChg>
        <pc:spChg chg="add">
          <ac:chgData name="Ivano Esposito" userId="f05bfd0a0388d85f" providerId="Windows Live" clId="Web-{CB8EDFAC-7AAE-480E-9706-BD1B301C89DE}" dt="2023-12-13T23:58:32.389" v="312"/>
          <ac:spMkLst>
            <pc:docMk/>
            <pc:sldMk cId="0" sldId="257"/>
            <ac:spMk id="97" creationId="{8FC9BE17-9A7B-462D-AE50-3D8777387304}"/>
          </ac:spMkLst>
        </pc:spChg>
        <pc:spChg chg="add">
          <ac:chgData name="Ivano Esposito" userId="f05bfd0a0388d85f" providerId="Windows Live" clId="Web-{CB8EDFAC-7AAE-480E-9706-BD1B301C89DE}" dt="2023-12-13T23:58:32.389" v="312"/>
          <ac:spMkLst>
            <pc:docMk/>
            <pc:sldMk cId="0" sldId="257"/>
            <ac:spMk id="99" creationId="{3EBE8569-6AEC-4B8C-8D53-2DE337CDBA65}"/>
          </ac:spMkLst>
        </pc:spChg>
        <pc:spChg chg="add">
          <ac:chgData name="Ivano Esposito" userId="f05bfd0a0388d85f" providerId="Windows Live" clId="Web-{CB8EDFAC-7AAE-480E-9706-BD1B301C89DE}" dt="2023-12-13T23:58:32.389" v="312"/>
          <ac:spMkLst>
            <pc:docMk/>
            <pc:sldMk cId="0" sldId="257"/>
            <ac:spMk id="101" creationId="{55D4142C-5077-457F-A6AD-3FECFDB39685}"/>
          </ac:spMkLst>
        </pc:spChg>
        <pc:spChg chg="add del">
          <ac:chgData name="Ivano Esposito" userId="f05bfd0a0388d85f" providerId="Windows Live" clId="Web-{CB8EDFAC-7AAE-480E-9706-BD1B301C89DE}" dt="2023-12-13T23:58:44.562" v="314"/>
          <ac:spMkLst>
            <pc:docMk/>
            <pc:sldMk cId="0" sldId="257"/>
            <ac:spMk id="103" creationId="{7A5F0580-5EE9-419F-96EE-B6529EF6E7D0}"/>
          </ac:spMkLst>
        </pc:spChg>
        <pc:grpChg chg="del">
          <ac:chgData name="Ivano Esposito" userId="f05bfd0a0388d85f" providerId="Windows Live" clId="Web-{CB8EDFAC-7AAE-480E-9706-BD1B301C89DE}" dt="2023-12-13T23:58:32.389" v="312"/>
          <ac:grpSpMkLst>
            <pc:docMk/>
            <pc:sldMk cId="0" sldId="257"/>
            <ac:grpSpMk id="87" creationId="{FFB939B9-73CE-4644-87BB-72AEBF001142}"/>
          </ac:grpSpMkLst>
        </pc:grpChg>
        <pc:picChg chg="mod">
          <ac:chgData name="Ivano Esposito" userId="f05bfd0a0388d85f" providerId="Windows Live" clId="Web-{CB8EDFAC-7AAE-480E-9706-BD1B301C89DE}" dt="2023-12-13T23:58:32.389" v="312"/>
          <ac:picMkLst>
            <pc:docMk/>
            <pc:sldMk cId="0" sldId="257"/>
            <ac:picMk id="7" creationId="{A0815549-B44A-7C15-9232-92FCE188C1F1}"/>
          </ac:picMkLst>
        </pc:picChg>
      </pc:sldChg>
      <pc:sldChg chg="addSp delSp modSp ord">
        <pc:chgData name="Ivano Esposito" userId="f05bfd0a0388d85f" providerId="Windows Live" clId="Web-{CB8EDFAC-7AAE-480E-9706-BD1B301C89DE}" dt="2023-12-14T00:09:25.995" v="461" actId="20577"/>
        <pc:sldMkLst>
          <pc:docMk/>
          <pc:sldMk cId="0" sldId="258"/>
        </pc:sldMkLst>
        <pc:spChg chg="mod ord">
          <ac:chgData name="Ivano Esposito" userId="f05bfd0a0388d85f" providerId="Windows Live" clId="Web-{CB8EDFAC-7AAE-480E-9706-BD1B301C89DE}" dt="2023-12-13T23:55:22.928" v="268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Ivano Esposito" userId="f05bfd0a0388d85f" providerId="Windows Live" clId="Web-{CB8EDFAC-7AAE-480E-9706-BD1B301C89DE}" dt="2023-12-14T00:09:25.995" v="461" actId="20577"/>
          <ac:spMkLst>
            <pc:docMk/>
            <pc:sldMk cId="0" sldId="258"/>
            <ac:spMk id="3" creationId="{00000000-0000-0000-0000-000000000000}"/>
          </ac:spMkLst>
        </pc:spChg>
        <pc:spChg chg="mod">
          <ac:chgData name="Ivano Esposito" userId="f05bfd0a0388d85f" providerId="Windows Live" clId="Web-{CB8EDFAC-7AAE-480E-9706-BD1B301C89DE}" dt="2023-12-13T23:53:02.547" v="230"/>
          <ac:spMkLst>
            <pc:docMk/>
            <pc:sldMk cId="0" sldId="258"/>
            <ac:spMk id="4" creationId="{A4D52C29-B079-F3EA-B8DB-D32188465558}"/>
          </ac:spMkLst>
        </pc:spChg>
        <pc:spChg chg="del">
          <ac:chgData name="Ivano Esposito" userId="f05bfd0a0388d85f" providerId="Windows Live" clId="Web-{CB8EDFAC-7AAE-480E-9706-BD1B301C89DE}" dt="2023-12-13T23:53:02.547" v="230"/>
          <ac:spMkLst>
            <pc:docMk/>
            <pc:sldMk cId="0" sldId="258"/>
            <ac:spMk id="23" creationId="{C2B4C0C7-2745-46BE-B15F-E50582545365}"/>
          </ac:spMkLst>
        </pc:spChg>
        <pc:spChg chg="add">
          <ac:chgData name="Ivano Esposito" userId="f05bfd0a0388d85f" providerId="Windows Live" clId="Web-{CB8EDFAC-7AAE-480E-9706-BD1B301C89DE}" dt="2023-12-13T23:53:02.547" v="230"/>
          <ac:spMkLst>
            <pc:docMk/>
            <pc:sldMk cId="0" sldId="258"/>
            <ac:spMk id="34" creationId="{8FC9BE17-9A7B-462D-AE50-3D8777387304}"/>
          </ac:spMkLst>
        </pc:spChg>
        <pc:spChg chg="add">
          <ac:chgData name="Ivano Esposito" userId="f05bfd0a0388d85f" providerId="Windows Live" clId="Web-{CB8EDFAC-7AAE-480E-9706-BD1B301C89DE}" dt="2023-12-13T23:53:02.547" v="230"/>
          <ac:spMkLst>
            <pc:docMk/>
            <pc:sldMk cId="0" sldId="258"/>
            <ac:spMk id="36" creationId="{3EBE8569-6AEC-4B8C-8D53-2DE337CDBA65}"/>
          </ac:spMkLst>
        </pc:spChg>
        <pc:spChg chg="add">
          <ac:chgData name="Ivano Esposito" userId="f05bfd0a0388d85f" providerId="Windows Live" clId="Web-{CB8EDFAC-7AAE-480E-9706-BD1B301C89DE}" dt="2023-12-13T23:53:02.547" v="230"/>
          <ac:spMkLst>
            <pc:docMk/>
            <pc:sldMk cId="0" sldId="258"/>
            <ac:spMk id="38" creationId="{55D4142C-5077-457F-A6AD-3FECFDB39685}"/>
          </ac:spMkLst>
        </pc:spChg>
        <pc:spChg chg="add del">
          <ac:chgData name="Ivano Esposito" userId="f05bfd0a0388d85f" providerId="Windows Live" clId="Web-{CB8EDFAC-7AAE-480E-9706-BD1B301C89DE}" dt="2023-12-13T23:55:27.178" v="269"/>
          <ac:spMkLst>
            <pc:docMk/>
            <pc:sldMk cId="0" sldId="258"/>
            <ac:spMk id="40" creationId="{7A5F0580-5EE9-419F-96EE-B6529EF6E7D0}"/>
          </ac:spMkLst>
        </pc:spChg>
        <pc:grpChg chg="del">
          <ac:chgData name="Ivano Esposito" userId="f05bfd0a0388d85f" providerId="Windows Live" clId="Web-{CB8EDFAC-7AAE-480E-9706-BD1B301C89DE}" dt="2023-12-13T23:53:02.547" v="230"/>
          <ac:grpSpMkLst>
            <pc:docMk/>
            <pc:sldMk cId="0" sldId="258"/>
            <ac:grpSpMk id="25" creationId="{89D8939B-D984-4564-B942-51C44F623C98}"/>
          </ac:grpSpMkLst>
        </pc:grpChg>
        <pc:picChg chg="mod">
          <ac:chgData name="Ivano Esposito" userId="f05bfd0a0388d85f" providerId="Windows Live" clId="Web-{CB8EDFAC-7AAE-480E-9706-BD1B301C89DE}" dt="2023-12-13T23:53:02.547" v="230"/>
          <ac:picMkLst>
            <pc:docMk/>
            <pc:sldMk cId="0" sldId="258"/>
            <ac:picMk id="7" creationId="{2C84D22F-5526-B125-A82A-443AF43D9019}"/>
          </ac:picMkLst>
        </pc:picChg>
      </pc:sldChg>
      <pc:sldChg chg="delSp modSp del">
        <pc:chgData name="Ivano Esposito" userId="f05bfd0a0388d85f" providerId="Windows Live" clId="Web-{CB8EDFAC-7AAE-480E-9706-BD1B301C89DE}" dt="2023-12-14T00:03:25.121" v="365"/>
        <pc:sldMkLst>
          <pc:docMk/>
          <pc:sldMk cId="0" sldId="259"/>
        </pc:sldMkLst>
        <pc:spChg chg="mod">
          <ac:chgData name="Ivano Esposito" userId="f05bfd0a0388d85f" providerId="Windows Live" clId="Web-{CB8EDFAC-7AAE-480E-9706-BD1B301C89DE}" dt="2023-12-14T00:01:02.958" v="337" actId="20577"/>
          <ac:spMkLst>
            <pc:docMk/>
            <pc:sldMk cId="0" sldId="259"/>
            <ac:spMk id="3" creationId="{00000000-0000-0000-0000-000000000000}"/>
          </ac:spMkLst>
        </pc:spChg>
        <pc:spChg chg="del mod">
          <ac:chgData name="Ivano Esposito" userId="f05bfd0a0388d85f" providerId="Windows Live" clId="Web-{CB8EDFAC-7AAE-480E-9706-BD1B301C89DE}" dt="2023-12-14T00:02:19.743" v="347"/>
          <ac:spMkLst>
            <pc:docMk/>
            <pc:sldMk cId="0" sldId="259"/>
            <ac:spMk id="6" creationId="{D45A3B20-C0B5-A63D-6168-DB903A8E5D96}"/>
          </ac:spMkLst>
        </pc:spChg>
        <pc:picChg chg="del mod">
          <ac:chgData name="Ivano Esposito" userId="f05bfd0a0388d85f" providerId="Windows Live" clId="Web-{CB8EDFAC-7AAE-480E-9706-BD1B301C89DE}" dt="2023-12-14T00:03:03.948" v="362"/>
          <ac:picMkLst>
            <pc:docMk/>
            <pc:sldMk cId="0" sldId="259"/>
            <ac:picMk id="5" creationId="{590149A9-11A3-1950-7292-2964CBAD734C}"/>
          </ac:picMkLst>
        </pc:picChg>
        <pc:picChg chg="del mod">
          <ac:chgData name="Ivano Esposito" userId="f05bfd0a0388d85f" providerId="Windows Live" clId="Web-{CB8EDFAC-7AAE-480E-9706-BD1B301C89DE}" dt="2023-12-14T00:02:06.852" v="343"/>
          <ac:picMkLst>
            <pc:docMk/>
            <pc:sldMk cId="0" sldId="259"/>
            <ac:picMk id="8" creationId="{3DA71B16-BDBE-C7F4-84DD-7F2FDCF3BA96}"/>
          </ac:picMkLst>
        </pc:picChg>
      </pc:sldChg>
      <pc:sldChg chg="addSp delSp modSp">
        <pc:chgData name="Ivano Esposito" userId="f05bfd0a0388d85f" providerId="Windows Live" clId="Web-{CB8EDFAC-7AAE-480E-9706-BD1B301C89DE}" dt="2023-12-13T23:37:14.101" v="149" actId="1076"/>
        <pc:sldMkLst>
          <pc:docMk/>
          <pc:sldMk cId="0" sldId="262"/>
        </pc:sldMkLst>
        <pc:spChg chg="mod">
          <ac:chgData name="Ivano Esposito" userId="f05bfd0a0388d85f" providerId="Windows Live" clId="Web-{CB8EDFAC-7AAE-480E-9706-BD1B301C89DE}" dt="2023-12-13T23:32:07.822" v="112" actId="14100"/>
          <ac:spMkLst>
            <pc:docMk/>
            <pc:sldMk cId="0" sldId="262"/>
            <ac:spMk id="2" creationId="{00000000-0000-0000-0000-000000000000}"/>
          </ac:spMkLst>
        </pc:spChg>
        <pc:spChg chg="mod">
          <ac:chgData name="Ivano Esposito" userId="f05bfd0a0388d85f" providerId="Windows Live" clId="Web-{CB8EDFAC-7AAE-480E-9706-BD1B301C89DE}" dt="2023-12-13T23:37:14.101" v="149" actId="1076"/>
          <ac:spMkLst>
            <pc:docMk/>
            <pc:sldMk cId="0" sldId="262"/>
            <ac:spMk id="3" creationId="{00000000-0000-0000-0000-000000000000}"/>
          </ac:spMkLst>
        </pc:spChg>
        <pc:spChg chg="mod">
          <ac:chgData name="Ivano Esposito" userId="f05bfd0a0388d85f" providerId="Windows Live" clId="Web-{CB8EDFAC-7AAE-480E-9706-BD1B301C89DE}" dt="2023-12-13T23:31:53.337" v="110"/>
          <ac:spMkLst>
            <pc:docMk/>
            <pc:sldMk cId="0" sldId="262"/>
            <ac:spMk id="4" creationId="{4ABB96E4-0152-2EDE-2CD2-5827BEA9CD81}"/>
          </ac:spMkLst>
        </pc:spChg>
        <pc:spChg chg="add del">
          <ac:chgData name="Ivano Esposito" userId="f05bfd0a0388d85f" providerId="Windows Live" clId="Web-{CB8EDFAC-7AAE-480E-9706-BD1B301C89DE}" dt="2023-12-13T23:31:53.337" v="110"/>
          <ac:spMkLst>
            <pc:docMk/>
            <pc:sldMk cId="0" sldId="262"/>
            <ac:spMk id="47" creationId="{FFD44BAB-2F3A-4B95-B9D3-E5B819787FF3}"/>
          </ac:spMkLst>
        </pc:spChg>
        <pc:spChg chg="add del">
          <ac:chgData name="Ivano Esposito" userId="f05bfd0a0388d85f" providerId="Windows Live" clId="Web-{CB8EDFAC-7AAE-480E-9706-BD1B301C89DE}" dt="2023-12-13T23:31:39.336" v="107"/>
          <ac:spMkLst>
            <pc:docMk/>
            <pc:sldMk cId="0" sldId="262"/>
            <ac:spMk id="58" creationId="{8FC9BE17-9A7B-462D-AE50-3D8777387304}"/>
          </ac:spMkLst>
        </pc:spChg>
        <pc:spChg chg="add del">
          <ac:chgData name="Ivano Esposito" userId="f05bfd0a0388d85f" providerId="Windows Live" clId="Web-{CB8EDFAC-7AAE-480E-9706-BD1B301C89DE}" dt="2023-12-13T23:31:39.336" v="107"/>
          <ac:spMkLst>
            <pc:docMk/>
            <pc:sldMk cId="0" sldId="262"/>
            <ac:spMk id="60" creationId="{3EBE8569-6AEC-4B8C-8D53-2DE337CDBA65}"/>
          </ac:spMkLst>
        </pc:spChg>
        <pc:spChg chg="add del">
          <ac:chgData name="Ivano Esposito" userId="f05bfd0a0388d85f" providerId="Windows Live" clId="Web-{CB8EDFAC-7AAE-480E-9706-BD1B301C89DE}" dt="2023-12-13T23:31:39.336" v="107"/>
          <ac:spMkLst>
            <pc:docMk/>
            <pc:sldMk cId="0" sldId="262"/>
            <ac:spMk id="62" creationId="{55D4142C-5077-457F-A6AD-3FECFDB39685}"/>
          </ac:spMkLst>
        </pc:spChg>
        <pc:spChg chg="add del">
          <ac:chgData name="Ivano Esposito" userId="f05bfd0a0388d85f" providerId="Windows Live" clId="Web-{CB8EDFAC-7AAE-480E-9706-BD1B301C89DE}" dt="2023-12-13T23:31:39.336" v="107"/>
          <ac:spMkLst>
            <pc:docMk/>
            <pc:sldMk cId="0" sldId="262"/>
            <ac:spMk id="64" creationId="{7A5F0580-5EE9-419F-96EE-B6529EF6E7D0}"/>
          </ac:spMkLst>
        </pc:spChg>
        <pc:spChg chg="add del">
          <ac:chgData name="Ivano Esposito" userId="f05bfd0a0388d85f" providerId="Windows Live" clId="Web-{CB8EDFAC-7AAE-480E-9706-BD1B301C89DE}" dt="2023-12-13T23:31:53.321" v="109"/>
          <ac:spMkLst>
            <pc:docMk/>
            <pc:sldMk cId="0" sldId="262"/>
            <ac:spMk id="66" creationId="{D009D6D5-DAC2-4A8B-A17A-E206B9012D09}"/>
          </ac:spMkLst>
        </pc:spChg>
        <pc:spChg chg="add">
          <ac:chgData name="Ivano Esposito" userId="f05bfd0a0388d85f" providerId="Windows Live" clId="Web-{CB8EDFAC-7AAE-480E-9706-BD1B301C89DE}" dt="2023-12-13T23:31:53.337" v="110"/>
          <ac:spMkLst>
            <pc:docMk/>
            <pc:sldMk cId="0" sldId="262"/>
            <ac:spMk id="68" creationId="{8FC9BE17-9A7B-462D-AE50-3D8777387304}"/>
          </ac:spMkLst>
        </pc:spChg>
        <pc:spChg chg="add">
          <ac:chgData name="Ivano Esposito" userId="f05bfd0a0388d85f" providerId="Windows Live" clId="Web-{CB8EDFAC-7AAE-480E-9706-BD1B301C89DE}" dt="2023-12-13T23:31:53.337" v="110"/>
          <ac:spMkLst>
            <pc:docMk/>
            <pc:sldMk cId="0" sldId="262"/>
            <ac:spMk id="69" creationId="{3EBE8569-6AEC-4B8C-8D53-2DE337CDBA65}"/>
          </ac:spMkLst>
        </pc:spChg>
        <pc:spChg chg="add">
          <ac:chgData name="Ivano Esposito" userId="f05bfd0a0388d85f" providerId="Windows Live" clId="Web-{CB8EDFAC-7AAE-480E-9706-BD1B301C89DE}" dt="2023-12-13T23:31:53.337" v="110"/>
          <ac:spMkLst>
            <pc:docMk/>
            <pc:sldMk cId="0" sldId="262"/>
            <ac:spMk id="70" creationId="{55D4142C-5077-457F-A6AD-3FECFDB39685}"/>
          </ac:spMkLst>
        </pc:spChg>
        <pc:spChg chg="add del">
          <ac:chgData name="Ivano Esposito" userId="f05bfd0a0388d85f" providerId="Windows Live" clId="Web-{CB8EDFAC-7AAE-480E-9706-BD1B301C89DE}" dt="2023-12-13T23:32:12.307" v="113"/>
          <ac:spMkLst>
            <pc:docMk/>
            <pc:sldMk cId="0" sldId="262"/>
            <ac:spMk id="71" creationId="{7A5F0580-5EE9-419F-96EE-B6529EF6E7D0}"/>
          </ac:spMkLst>
        </pc:spChg>
        <pc:grpChg chg="add del">
          <ac:chgData name="Ivano Esposito" userId="f05bfd0a0388d85f" providerId="Windows Live" clId="Web-{CB8EDFAC-7AAE-480E-9706-BD1B301C89DE}" dt="2023-12-13T23:31:53.337" v="110"/>
          <ac:grpSpMkLst>
            <pc:docMk/>
            <pc:sldMk cId="0" sldId="262"/>
            <ac:grpSpMk id="49" creationId="{5C6AE2F4-5A2E-4357-A1D8-6142F9BDC8E3}"/>
          </ac:grpSpMkLst>
        </pc:grpChg>
        <pc:picChg chg="mod ord">
          <ac:chgData name="Ivano Esposito" userId="f05bfd0a0388d85f" providerId="Windows Live" clId="Web-{CB8EDFAC-7AAE-480E-9706-BD1B301C89DE}" dt="2023-12-13T23:31:53.337" v="110"/>
          <ac:picMkLst>
            <pc:docMk/>
            <pc:sldMk cId="0" sldId="262"/>
            <ac:picMk id="5" creationId="{1C725312-E79A-FDC8-657E-4440FB861760}"/>
          </ac:picMkLst>
        </pc:picChg>
      </pc:sldChg>
      <pc:sldChg chg="addSp delSp modSp">
        <pc:chgData name="Ivano Esposito" userId="f05bfd0a0388d85f" providerId="Windows Live" clId="Web-{CB8EDFAC-7AAE-480E-9706-BD1B301C89DE}" dt="2023-12-14T00:20:45.838" v="528" actId="1076"/>
        <pc:sldMkLst>
          <pc:docMk/>
          <pc:sldMk cId="0" sldId="263"/>
        </pc:sldMkLst>
        <pc:spChg chg="mod ord">
          <ac:chgData name="Ivano Esposito" userId="f05bfd0a0388d85f" providerId="Windows Live" clId="Web-{CB8EDFAC-7AAE-480E-9706-BD1B301C89DE}" dt="2023-12-14T00:19:07.318" v="513"/>
          <ac:spMkLst>
            <pc:docMk/>
            <pc:sldMk cId="0" sldId="263"/>
            <ac:spMk id="4" creationId="{74CE1613-F117-4C6C-EBE5-40617570715A}"/>
          </ac:spMkLst>
        </pc:spChg>
        <pc:spChg chg="mod">
          <ac:chgData name="Ivano Esposito" userId="f05bfd0a0388d85f" providerId="Windows Live" clId="Web-{CB8EDFAC-7AAE-480E-9706-BD1B301C89DE}" dt="2023-12-14T00:20:18.946" v="526" actId="20577"/>
          <ac:spMkLst>
            <pc:docMk/>
            <pc:sldMk cId="0" sldId="263"/>
            <ac:spMk id="8" creationId="{BD9F0315-58E1-9288-416A-B1E86878EDC4}"/>
          </ac:spMkLst>
        </pc:spChg>
        <pc:spChg chg="mod">
          <ac:chgData name="Ivano Esposito" userId="f05bfd0a0388d85f" providerId="Windows Live" clId="Web-{CB8EDFAC-7AAE-480E-9706-BD1B301C89DE}" dt="2023-12-14T00:20:45.838" v="528" actId="1076"/>
          <ac:spMkLst>
            <pc:docMk/>
            <pc:sldMk cId="0" sldId="263"/>
            <ac:spMk id="10" creationId="{A409F950-2860-25D6-7AFF-F32A5D09103C}"/>
          </ac:spMkLst>
        </pc:spChg>
        <pc:spChg chg="del">
          <ac:chgData name="Ivano Esposito" userId="f05bfd0a0388d85f" providerId="Windows Live" clId="Web-{CB8EDFAC-7AAE-480E-9706-BD1B301C89DE}" dt="2023-12-13T23:52:05.686" v="227"/>
          <ac:spMkLst>
            <pc:docMk/>
            <pc:sldMk cId="0" sldId="263"/>
            <ac:spMk id="44" creationId="{B6FACB3C-9069-4791-BC5C-0DB7CD19B853}"/>
          </ac:spMkLst>
        </pc:spChg>
        <pc:spChg chg="del">
          <ac:chgData name="Ivano Esposito" userId="f05bfd0a0388d85f" providerId="Windows Live" clId="Web-{CB8EDFAC-7AAE-480E-9706-BD1B301C89DE}" dt="2023-12-13T23:52:05.686" v="227"/>
          <ac:spMkLst>
            <pc:docMk/>
            <pc:sldMk cId="0" sldId="263"/>
            <ac:spMk id="45" creationId="{71F2038E-D777-4B76-81DD-DD13EE91B9DD}"/>
          </ac:spMkLst>
        </pc:spChg>
        <pc:spChg chg="add del">
          <ac:chgData name="Ivano Esposito" userId="f05bfd0a0388d85f" providerId="Windows Live" clId="Web-{CB8EDFAC-7AAE-480E-9706-BD1B301C89DE}" dt="2023-12-14T00:19:07.334" v="514"/>
          <ac:spMkLst>
            <pc:docMk/>
            <pc:sldMk cId="0" sldId="263"/>
            <ac:spMk id="51" creationId="{8FC9BE17-9A7B-462D-AE50-3D8777387304}"/>
          </ac:spMkLst>
        </pc:spChg>
        <pc:spChg chg="add del">
          <ac:chgData name="Ivano Esposito" userId="f05bfd0a0388d85f" providerId="Windows Live" clId="Web-{CB8EDFAC-7AAE-480E-9706-BD1B301C89DE}" dt="2023-12-14T00:19:07.334" v="514"/>
          <ac:spMkLst>
            <pc:docMk/>
            <pc:sldMk cId="0" sldId="263"/>
            <ac:spMk id="53" creationId="{3EBE8569-6AEC-4B8C-8D53-2DE337CDBA65}"/>
          </ac:spMkLst>
        </pc:spChg>
        <pc:spChg chg="add del">
          <ac:chgData name="Ivano Esposito" userId="f05bfd0a0388d85f" providerId="Windows Live" clId="Web-{CB8EDFAC-7AAE-480E-9706-BD1B301C89DE}" dt="2023-12-14T00:19:07.334" v="514"/>
          <ac:spMkLst>
            <pc:docMk/>
            <pc:sldMk cId="0" sldId="263"/>
            <ac:spMk id="55" creationId="{55D4142C-5077-457F-A6AD-3FECFDB39685}"/>
          </ac:spMkLst>
        </pc:spChg>
        <pc:spChg chg="add del">
          <ac:chgData name="Ivano Esposito" userId="f05bfd0a0388d85f" providerId="Windows Live" clId="Web-{CB8EDFAC-7AAE-480E-9706-BD1B301C89DE}" dt="2023-12-14T00:06:51.583" v="430"/>
          <ac:spMkLst>
            <pc:docMk/>
            <pc:sldMk cId="0" sldId="263"/>
            <ac:spMk id="57" creationId="{7A5F0580-5EE9-419F-96EE-B6529EF6E7D0}"/>
          </ac:spMkLst>
        </pc:spChg>
        <pc:spChg chg="add del">
          <ac:chgData name="Ivano Esposito" userId="f05bfd0a0388d85f" providerId="Windows Live" clId="Web-{CB8EDFAC-7AAE-480E-9706-BD1B301C89DE}" dt="2023-12-14T00:19:07.318" v="513"/>
          <ac:spMkLst>
            <pc:docMk/>
            <pc:sldMk cId="0" sldId="263"/>
            <ac:spMk id="60" creationId="{D009D6D5-DAC2-4A8B-A17A-E206B9012D09}"/>
          </ac:spMkLst>
        </pc:spChg>
        <pc:spChg chg="add">
          <ac:chgData name="Ivano Esposito" userId="f05bfd0a0388d85f" providerId="Windows Live" clId="Web-{CB8EDFAC-7AAE-480E-9706-BD1B301C89DE}" dt="2023-12-14T00:19:07.334" v="514"/>
          <ac:spMkLst>
            <pc:docMk/>
            <pc:sldMk cId="0" sldId="263"/>
            <ac:spMk id="62" creationId="{3EBE8569-6AEC-4B8C-8D53-2DE337CDBA65}"/>
          </ac:spMkLst>
        </pc:spChg>
        <pc:spChg chg="add">
          <ac:chgData name="Ivano Esposito" userId="f05bfd0a0388d85f" providerId="Windows Live" clId="Web-{CB8EDFAC-7AAE-480E-9706-BD1B301C89DE}" dt="2023-12-14T00:19:07.334" v="514"/>
          <ac:spMkLst>
            <pc:docMk/>
            <pc:sldMk cId="0" sldId="263"/>
            <ac:spMk id="63" creationId="{8FC9BE17-9A7B-462D-AE50-3D8777387304}"/>
          </ac:spMkLst>
        </pc:spChg>
        <pc:spChg chg="add">
          <ac:chgData name="Ivano Esposito" userId="f05bfd0a0388d85f" providerId="Windows Live" clId="Web-{CB8EDFAC-7AAE-480E-9706-BD1B301C89DE}" dt="2023-12-14T00:19:07.334" v="514"/>
          <ac:spMkLst>
            <pc:docMk/>
            <pc:sldMk cId="0" sldId="263"/>
            <ac:spMk id="64" creationId="{55D4142C-5077-457F-A6AD-3FECFDB39685}"/>
          </ac:spMkLst>
        </pc:spChg>
        <pc:spChg chg="add del">
          <ac:chgData name="Ivano Esposito" userId="f05bfd0a0388d85f" providerId="Windows Live" clId="Web-{CB8EDFAC-7AAE-480E-9706-BD1B301C89DE}" dt="2023-12-14T00:19:54.352" v="515"/>
          <ac:spMkLst>
            <pc:docMk/>
            <pc:sldMk cId="0" sldId="263"/>
            <ac:spMk id="66" creationId="{7A5F0580-5EE9-419F-96EE-B6529EF6E7D0}"/>
          </ac:spMkLst>
        </pc:spChg>
        <pc:grpChg chg="del">
          <ac:chgData name="Ivano Esposito" userId="f05bfd0a0388d85f" providerId="Windows Live" clId="Web-{CB8EDFAC-7AAE-480E-9706-BD1B301C89DE}" dt="2023-12-13T23:52:05.686" v="227"/>
          <ac:grpSpMkLst>
            <pc:docMk/>
            <pc:sldMk cId="0" sldId="263"/>
            <ac:grpSpMk id="46" creationId="{DD354807-230F-4402-B1B9-F733A8F1F190}"/>
          </ac:grpSpMkLst>
        </pc:grpChg>
        <pc:picChg chg="add del mod">
          <ac:chgData name="Ivano Esposito" userId="f05bfd0a0388d85f" providerId="Windows Live" clId="Web-{CB8EDFAC-7AAE-480E-9706-BD1B301C89DE}" dt="2023-12-14T00:18:00.503" v="507"/>
          <ac:picMkLst>
            <pc:docMk/>
            <pc:sldMk cId="0" sldId="263"/>
            <ac:picMk id="2" creationId="{F76089B0-274C-C71C-DA18-B62D82262C10}"/>
          </ac:picMkLst>
        </pc:picChg>
        <pc:picChg chg="add del mod">
          <ac:chgData name="Ivano Esposito" userId="f05bfd0a0388d85f" providerId="Windows Live" clId="Web-{CB8EDFAC-7AAE-480E-9706-BD1B301C89DE}" dt="2023-12-14T00:18:16.582" v="509"/>
          <ac:picMkLst>
            <pc:docMk/>
            <pc:sldMk cId="0" sldId="263"/>
            <ac:picMk id="3" creationId="{77D5B7BD-CC0C-C64D-9173-1CD148985860}"/>
          </ac:picMkLst>
        </pc:picChg>
        <pc:picChg chg="add mod ord">
          <ac:chgData name="Ivano Esposito" userId="f05bfd0a0388d85f" providerId="Windows Live" clId="Web-{CB8EDFAC-7AAE-480E-9706-BD1B301C89DE}" dt="2023-12-14T00:19:07.334" v="514"/>
          <ac:picMkLst>
            <pc:docMk/>
            <pc:sldMk cId="0" sldId="263"/>
            <ac:picMk id="5" creationId="{71CA0DC4-401A-DE33-A078-E7A28CF138BD}"/>
          </ac:picMkLst>
        </pc:picChg>
        <pc:picChg chg="del mod ord">
          <ac:chgData name="Ivano Esposito" userId="f05bfd0a0388d85f" providerId="Windows Live" clId="Web-{CB8EDFAC-7AAE-480E-9706-BD1B301C89DE}" dt="2023-12-14T00:18:33.192" v="510"/>
          <ac:picMkLst>
            <pc:docMk/>
            <pc:sldMk cId="0" sldId="263"/>
            <ac:picMk id="11" creationId="{1877010F-4F2D-FF8C-4AAA-1313EC962706}"/>
          </ac:picMkLst>
        </pc:picChg>
      </pc:sldChg>
      <pc:sldChg chg="addSp delSp modSp ord">
        <pc:chgData name="Ivano Esposito" userId="f05bfd0a0388d85f" providerId="Windows Live" clId="Web-{CB8EDFAC-7AAE-480E-9706-BD1B301C89DE}" dt="2023-12-14T00:14:33.602" v="493" actId="20577"/>
        <pc:sldMkLst>
          <pc:docMk/>
          <pc:sldMk cId="0" sldId="267"/>
        </pc:sldMkLst>
        <pc:spChg chg="mod">
          <ac:chgData name="Ivano Esposito" userId="f05bfd0a0388d85f" providerId="Windows Live" clId="Web-{CB8EDFAC-7AAE-480E-9706-BD1B301C89DE}" dt="2023-12-14T00:10:27.139" v="469" actId="20577"/>
          <ac:spMkLst>
            <pc:docMk/>
            <pc:sldMk cId="0" sldId="267"/>
            <ac:spMk id="2" creationId="{00000000-0000-0000-0000-000000000000}"/>
          </ac:spMkLst>
        </pc:spChg>
        <pc:spChg chg="mod">
          <ac:chgData name="Ivano Esposito" userId="f05bfd0a0388d85f" providerId="Windows Live" clId="Web-{CB8EDFAC-7AAE-480E-9706-BD1B301C89DE}" dt="2023-12-14T00:14:33.602" v="493" actId="20577"/>
          <ac:spMkLst>
            <pc:docMk/>
            <pc:sldMk cId="0" sldId="267"/>
            <ac:spMk id="3" creationId="{00000000-0000-0000-0000-000000000000}"/>
          </ac:spMkLst>
        </pc:spChg>
        <pc:spChg chg="mod">
          <ac:chgData name="Ivano Esposito" userId="f05bfd0a0388d85f" providerId="Windows Live" clId="Web-{CB8EDFAC-7AAE-480E-9706-BD1B301C89DE}" dt="2023-12-13T23:52:24.405" v="228"/>
          <ac:spMkLst>
            <pc:docMk/>
            <pc:sldMk cId="0" sldId="267"/>
            <ac:spMk id="4" creationId="{7CEE4721-64A1-BCE0-3AC3-C1FE20298FFB}"/>
          </ac:spMkLst>
        </pc:spChg>
        <pc:spChg chg="del">
          <ac:chgData name="Ivano Esposito" userId="f05bfd0a0388d85f" providerId="Windows Live" clId="Web-{CB8EDFAC-7AAE-480E-9706-BD1B301C89DE}" dt="2023-12-13T23:52:24.405" v="228"/>
          <ac:spMkLst>
            <pc:docMk/>
            <pc:sldMk cId="0" sldId="267"/>
            <ac:spMk id="53" creationId="{EDDBB197-D710-4A4F-A9CA-FD2177498BE8}"/>
          </ac:spMkLst>
        </pc:spChg>
        <pc:spChg chg="del">
          <ac:chgData name="Ivano Esposito" userId="f05bfd0a0388d85f" providerId="Windows Live" clId="Web-{CB8EDFAC-7AAE-480E-9706-BD1B301C89DE}" dt="2023-12-13T23:52:24.405" v="228"/>
          <ac:spMkLst>
            <pc:docMk/>
            <pc:sldMk cId="0" sldId="267"/>
            <ac:spMk id="55" creationId="{975D1CFA-2CDB-4B64-BD9F-85744E8DA12F}"/>
          </ac:spMkLst>
        </pc:spChg>
        <pc:spChg chg="add">
          <ac:chgData name="Ivano Esposito" userId="f05bfd0a0388d85f" providerId="Windows Live" clId="Web-{CB8EDFAC-7AAE-480E-9706-BD1B301C89DE}" dt="2023-12-13T23:52:24.405" v="228"/>
          <ac:spMkLst>
            <pc:docMk/>
            <pc:sldMk cId="0" sldId="267"/>
            <ac:spMk id="66" creationId="{8FC9BE17-9A7B-462D-AE50-3D8777387304}"/>
          </ac:spMkLst>
        </pc:spChg>
        <pc:spChg chg="add">
          <ac:chgData name="Ivano Esposito" userId="f05bfd0a0388d85f" providerId="Windows Live" clId="Web-{CB8EDFAC-7AAE-480E-9706-BD1B301C89DE}" dt="2023-12-13T23:52:24.405" v="228"/>
          <ac:spMkLst>
            <pc:docMk/>
            <pc:sldMk cId="0" sldId="267"/>
            <ac:spMk id="68" creationId="{3EBE8569-6AEC-4B8C-8D53-2DE337CDBA65}"/>
          </ac:spMkLst>
        </pc:spChg>
        <pc:spChg chg="add">
          <ac:chgData name="Ivano Esposito" userId="f05bfd0a0388d85f" providerId="Windows Live" clId="Web-{CB8EDFAC-7AAE-480E-9706-BD1B301C89DE}" dt="2023-12-13T23:52:24.405" v="228"/>
          <ac:spMkLst>
            <pc:docMk/>
            <pc:sldMk cId="0" sldId="267"/>
            <ac:spMk id="70" creationId="{55D4142C-5077-457F-A6AD-3FECFDB39685}"/>
          </ac:spMkLst>
        </pc:spChg>
        <pc:spChg chg="add del">
          <ac:chgData name="Ivano Esposito" userId="f05bfd0a0388d85f" providerId="Windows Live" clId="Web-{CB8EDFAC-7AAE-480E-9706-BD1B301C89DE}" dt="2023-12-13T23:56:39.432" v="300"/>
          <ac:spMkLst>
            <pc:docMk/>
            <pc:sldMk cId="0" sldId="267"/>
            <ac:spMk id="72" creationId="{7A5F0580-5EE9-419F-96EE-B6529EF6E7D0}"/>
          </ac:spMkLst>
        </pc:spChg>
        <pc:grpChg chg="del">
          <ac:chgData name="Ivano Esposito" userId="f05bfd0a0388d85f" providerId="Windows Live" clId="Web-{CB8EDFAC-7AAE-480E-9706-BD1B301C89DE}" dt="2023-12-13T23:52:24.405" v="228"/>
          <ac:grpSpMkLst>
            <pc:docMk/>
            <pc:sldMk cId="0" sldId="267"/>
            <ac:grpSpMk id="57" creationId="{25EE5136-01F1-466C-962D-BA9B4C6757AA}"/>
          </ac:grpSpMkLst>
        </pc:grpChg>
        <pc:picChg chg="mod ord">
          <ac:chgData name="Ivano Esposito" userId="f05bfd0a0388d85f" providerId="Windows Live" clId="Web-{CB8EDFAC-7AAE-480E-9706-BD1B301C89DE}" dt="2023-12-13T23:52:24.405" v="228"/>
          <ac:picMkLst>
            <pc:docMk/>
            <pc:sldMk cId="0" sldId="267"/>
            <ac:picMk id="7" creationId="{1C831877-CDED-22E2-BC7C-EAC21F5E799F}"/>
          </ac:picMkLst>
        </pc:picChg>
      </pc:sldChg>
      <pc:sldChg chg="addSp delSp modSp">
        <pc:chgData name="Ivano Esposito" userId="f05bfd0a0388d85f" providerId="Windows Live" clId="Web-{CB8EDFAC-7AAE-480E-9706-BD1B301C89DE}" dt="2023-12-14T00:07:50.054" v="444" actId="14100"/>
        <pc:sldMkLst>
          <pc:docMk/>
          <pc:sldMk cId="0" sldId="272"/>
        </pc:sldMkLst>
        <pc:spChg chg="add mod">
          <ac:chgData name="Ivano Esposito" userId="f05bfd0a0388d85f" providerId="Windows Live" clId="Web-{CB8EDFAC-7AAE-480E-9706-BD1B301C89DE}" dt="2023-12-14T00:07:50.054" v="444" actId="14100"/>
          <ac:spMkLst>
            <pc:docMk/>
            <pc:sldMk cId="0" sldId="272"/>
            <ac:spMk id="2" creationId="{61F1923E-521E-FAA6-34F0-DB80D9C60173}"/>
          </ac:spMkLst>
        </pc:spChg>
        <pc:spChg chg="mod ord">
          <ac:chgData name="Ivano Esposito" userId="f05bfd0a0388d85f" providerId="Windows Live" clId="Web-{CB8EDFAC-7AAE-480E-9706-BD1B301C89DE}" dt="2023-12-13T23:42:09.879" v="205"/>
          <ac:spMkLst>
            <pc:docMk/>
            <pc:sldMk cId="0" sldId="272"/>
            <ac:spMk id="4" creationId="{3A6C2291-B17C-6858-1846-B79899FF6680}"/>
          </ac:spMkLst>
        </pc:spChg>
        <pc:spChg chg="del mod">
          <ac:chgData name="Ivano Esposito" userId="f05bfd0a0388d85f" providerId="Windows Live" clId="Web-{CB8EDFAC-7AAE-480E-9706-BD1B301C89DE}" dt="2023-12-13T23:39:31.325" v="154"/>
          <ac:spMkLst>
            <pc:docMk/>
            <pc:sldMk cId="0" sldId="272"/>
            <ac:spMk id="5" creationId="{FC6EEFC8-BF94-76D2-3F0B-6E6C430E4346}"/>
          </ac:spMkLst>
        </pc:spChg>
        <pc:spChg chg="mod">
          <ac:chgData name="Ivano Esposito" userId="f05bfd0a0388d85f" providerId="Windows Live" clId="Web-{CB8EDFAC-7AAE-480E-9706-BD1B301C89DE}" dt="2023-12-13T23:43:53.727" v="221" actId="1076"/>
          <ac:spMkLst>
            <pc:docMk/>
            <pc:sldMk cId="0" sldId="272"/>
            <ac:spMk id="8" creationId="{398682EA-6F47-C502-9875-E9553C3483ED}"/>
          </ac:spMkLst>
        </pc:spChg>
        <pc:spChg chg="del">
          <ac:chgData name="Ivano Esposito" userId="f05bfd0a0388d85f" providerId="Windows Live" clId="Web-{CB8EDFAC-7AAE-480E-9706-BD1B301C89DE}" dt="2023-12-13T23:38:17.213" v="151"/>
          <ac:spMkLst>
            <pc:docMk/>
            <pc:sldMk cId="0" sldId="272"/>
            <ac:spMk id="84" creationId="{FFD44BAB-2F3A-4B95-B9D3-E5B819787FF3}"/>
          </ac:spMkLst>
        </pc:spChg>
        <pc:spChg chg="add del">
          <ac:chgData name="Ivano Esposito" userId="f05bfd0a0388d85f" providerId="Windows Live" clId="Web-{CB8EDFAC-7AAE-480E-9706-BD1B301C89DE}" dt="2023-12-13T23:42:09.879" v="205"/>
          <ac:spMkLst>
            <pc:docMk/>
            <pc:sldMk cId="0" sldId="272"/>
            <ac:spMk id="91" creationId="{8FC9BE17-9A7B-462D-AE50-3D8777387304}"/>
          </ac:spMkLst>
        </pc:spChg>
        <pc:spChg chg="add del">
          <ac:chgData name="Ivano Esposito" userId="f05bfd0a0388d85f" providerId="Windows Live" clId="Web-{CB8EDFAC-7AAE-480E-9706-BD1B301C89DE}" dt="2023-12-13T23:42:09.879" v="205"/>
          <ac:spMkLst>
            <pc:docMk/>
            <pc:sldMk cId="0" sldId="272"/>
            <ac:spMk id="93" creationId="{3EBE8569-6AEC-4B8C-8D53-2DE337CDBA65}"/>
          </ac:spMkLst>
        </pc:spChg>
        <pc:spChg chg="add del">
          <ac:chgData name="Ivano Esposito" userId="f05bfd0a0388d85f" providerId="Windows Live" clId="Web-{CB8EDFAC-7AAE-480E-9706-BD1B301C89DE}" dt="2023-12-13T23:42:09.879" v="205"/>
          <ac:spMkLst>
            <pc:docMk/>
            <pc:sldMk cId="0" sldId="272"/>
            <ac:spMk id="95" creationId="{55D4142C-5077-457F-A6AD-3FECFDB39685}"/>
          </ac:spMkLst>
        </pc:spChg>
        <pc:spChg chg="add del">
          <ac:chgData name="Ivano Esposito" userId="f05bfd0a0388d85f" providerId="Windows Live" clId="Web-{CB8EDFAC-7AAE-480E-9706-BD1B301C89DE}" dt="2023-12-13T23:41:58.128" v="202"/>
          <ac:spMkLst>
            <pc:docMk/>
            <pc:sldMk cId="0" sldId="272"/>
            <ac:spMk id="97" creationId="{7A5F0580-5EE9-419F-96EE-B6529EF6E7D0}"/>
          </ac:spMkLst>
        </pc:spChg>
        <pc:spChg chg="add">
          <ac:chgData name="Ivano Esposito" userId="f05bfd0a0388d85f" providerId="Windows Live" clId="Web-{CB8EDFAC-7AAE-480E-9706-BD1B301C89DE}" dt="2023-12-13T23:42:09.879" v="205"/>
          <ac:spMkLst>
            <pc:docMk/>
            <pc:sldMk cId="0" sldId="272"/>
            <ac:spMk id="100" creationId="{8FC9BE17-9A7B-462D-AE50-3D8777387304}"/>
          </ac:spMkLst>
        </pc:spChg>
        <pc:spChg chg="add">
          <ac:chgData name="Ivano Esposito" userId="f05bfd0a0388d85f" providerId="Windows Live" clId="Web-{CB8EDFAC-7AAE-480E-9706-BD1B301C89DE}" dt="2023-12-13T23:42:09.879" v="205"/>
          <ac:spMkLst>
            <pc:docMk/>
            <pc:sldMk cId="0" sldId="272"/>
            <ac:spMk id="102" creationId="{3EBE8569-6AEC-4B8C-8D53-2DE337CDBA65}"/>
          </ac:spMkLst>
        </pc:spChg>
        <pc:spChg chg="add">
          <ac:chgData name="Ivano Esposito" userId="f05bfd0a0388d85f" providerId="Windows Live" clId="Web-{CB8EDFAC-7AAE-480E-9706-BD1B301C89DE}" dt="2023-12-13T23:42:09.879" v="205"/>
          <ac:spMkLst>
            <pc:docMk/>
            <pc:sldMk cId="0" sldId="272"/>
            <ac:spMk id="104" creationId="{55D4142C-5077-457F-A6AD-3FECFDB39685}"/>
          </ac:spMkLst>
        </pc:spChg>
        <pc:spChg chg="add del">
          <ac:chgData name="Ivano Esposito" userId="f05bfd0a0388d85f" providerId="Windows Live" clId="Web-{CB8EDFAC-7AAE-480E-9706-BD1B301C89DE}" dt="2023-12-13T23:42:54.225" v="209"/>
          <ac:spMkLst>
            <pc:docMk/>
            <pc:sldMk cId="0" sldId="272"/>
            <ac:spMk id="106" creationId="{7A5F0580-5EE9-419F-96EE-B6529EF6E7D0}"/>
          </ac:spMkLst>
        </pc:spChg>
        <pc:grpChg chg="del">
          <ac:chgData name="Ivano Esposito" userId="f05bfd0a0388d85f" providerId="Windows Live" clId="Web-{CB8EDFAC-7AAE-480E-9706-BD1B301C89DE}" dt="2023-12-13T23:38:17.213" v="151"/>
          <ac:grpSpMkLst>
            <pc:docMk/>
            <pc:sldMk cId="0" sldId="272"/>
            <ac:grpSpMk id="85" creationId="{5C6AE2F4-5A2E-4357-A1D8-6142F9BDC8E3}"/>
          </ac:grpSpMkLst>
        </pc:grpChg>
        <pc:picChg chg="mod ord">
          <ac:chgData name="Ivano Esposito" userId="f05bfd0a0388d85f" providerId="Windows Live" clId="Web-{CB8EDFAC-7AAE-480E-9706-BD1B301C89DE}" dt="2023-12-13T23:38:17.213" v="151"/>
          <ac:picMkLst>
            <pc:docMk/>
            <pc:sldMk cId="0" sldId="272"/>
            <ac:picMk id="45" creationId="{C627D807-BCFB-ACE2-4ED4-C284DAFD4A83}"/>
          </ac:picMkLst>
        </pc:picChg>
      </pc:sldChg>
      <pc:sldChg chg="addSp delSp modSp">
        <pc:chgData name="Ivano Esposito" userId="f05bfd0a0388d85f" providerId="Windows Live" clId="Web-{CB8EDFAC-7AAE-480E-9706-BD1B301C89DE}" dt="2023-12-14T00:06:44.207" v="429"/>
        <pc:sldMkLst>
          <pc:docMk/>
          <pc:sldMk cId="0" sldId="273"/>
        </pc:sldMkLst>
        <pc:spChg chg="mod">
          <ac:chgData name="Ivano Esposito" userId="f05bfd0a0388d85f" providerId="Windows Live" clId="Web-{CB8EDFAC-7AAE-480E-9706-BD1B301C89DE}" dt="2023-12-14T00:06:28.878" v="424" actId="1076"/>
          <ac:spMkLst>
            <pc:docMk/>
            <pc:sldMk cId="0" sldId="273"/>
            <ac:spMk id="2" creationId="{00000000-0000-0000-0000-000000000000}"/>
          </ac:spMkLst>
        </pc:spChg>
        <pc:spChg chg="mod">
          <ac:chgData name="Ivano Esposito" userId="f05bfd0a0388d85f" providerId="Windows Live" clId="Web-{CB8EDFAC-7AAE-480E-9706-BD1B301C89DE}" dt="2023-12-14T00:06:44.207" v="429"/>
          <ac:spMkLst>
            <pc:docMk/>
            <pc:sldMk cId="0" sldId="273"/>
            <ac:spMk id="3" creationId="{00000000-0000-0000-0000-000000000000}"/>
          </ac:spMkLst>
        </pc:spChg>
        <pc:spChg chg="mod">
          <ac:chgData name="Ivano Esposito" userId="f05bfd0a0388d85f" providerId="Windows Live" clId="Web-{CB8EDFAC-7AAE-480E-9706-BD1B301C89DE}" dt="2023-12-13T23:51:50.279" v="225"/>
          <ac:spMkLst>
            <pc:docMk/>
            <pc:sldMk cId="0" sldId="273"/>
            <ac:spMk id="4" creationId="{8B7CCAE1-9900-D2A0-EED7-30CC65B60914}"/>
          </ac:spMkLst>
        </pc:spChg>
        <pc:spChg chg="del">
          <ac:chgData name="Ivano Esposito" userId="f05bfd0a0388d85f" providerId="Windows Live" clId="Web-{CB8EDFAC-7AAE-480E-9706-BD1B301C89DE}" dt="2023-12-13T23:51:50.279" v="225"/>
          <ac:spMkLst>
            <pc:docMk/>
            <pc:sldMk cId="0" sldId="273"/>
            <ac:spMk id="29" creationId="{E10650BA-D090-4A23-98E3-B48BBAEA9201}"/>
          </ac:spMkLst>
        </pc:spChg>
        <pc:spChg chg="add">
          <ac:chgData name="Ivano Esposito" userId="f05bfd0a0388d85f" providerId="Windows Live" clId="Web-{CB8EDFAC-7AAE-480E-9706-BD1B301C89DE}" dt="2023-12-13T23:51:50.279" v="225"/>
          <ac:spMkLst>
            <pc:docMk/>
            <pc:sldMk cId="0" sldId="273"/>
            <ac:spMk id="41" creationId="{8FC9BE17-9A7B-462D-AE50-3D8777387304}"/>
          </ac:spMkLst>
        </pc:spChg>
        <pc:spChg chg="add">
          <ac:chgData name="Ivano Esposito" userId="f05bfd0a0388d85f" providerId="Windows Live" clId="Web-{CB8EDFAC-7AAE-480E-9706-BD1B301C89DE}" dt="2023-12-13T23:51:50.279" v="225"/>
          <ac:spMkLst>
            <pc:docMk/>
            <pc:sldMk cId="0" sldId="273"/>
            <ac:spMk id="43" creationId="{3EBE8569-6AEC-4B8C-8D53-2DE337CDBA65}"/>
          </ac:spMkLst>
        </pc:spChg>
        <pc:spChg chg="add">
          <ac:chgData name="Ivano Esposito" userId="f05bfd0a0388d85f" providerId="Windows Live" clId="Web-{CB8EDFAC-7AAE-480E-9706-BD1B301C89DE}" dt="2023-12-13T23:51:50.279" v="225"/>
          <ac:spMkLst>
            <pc:docMk/>
            <pc:sldMk cId="0" sldId="273"/>
            <ac:spMk id="45" creationId="{55D4142C-5077-457F-A6AD-3FECFDB39685}"/>
          </ac:spMkLst>
        </pc:spChg>
        <pc:spChg chg="add del">
          <ac:chgData name="Ivano Esposito" userId="f05bfd0a0388d85f" providerId="Windows Live" clId="Web-{CB8EDFAC-7AAE-480E-9706-BD1B301C89DE}" dt="2023-12-14T00:06:32.925" v="425"/>
          <ac:spMkLst>
            <pc:docMk/>
            <pc:sldMk cId="0" sldId="273"/>
            <ac:spMk id="47" creationId="{7A5F0580-5EE9-419F-96EE-B6529EF6E7D0}"/>
          </ac:spMkLst>
        </pc:spChg>
        <pc:grpChg chg="del">
          <ac:chgData name="Ivano Esposito" userId="f05bfd0a0388d85f" providerId="Windows Live" clId="Web-{CB8EDFAC-7AAE-480E-9706-BD1B301C89DE}" dt="2023-12-13T23:51:50.279" v="225"/>
          <ac:grpSpMkLst>
            <pc:docMk/>
            <pc:sldMk cId="0" sldId="273"/>
            <ac:grpSpMk id="31" creationId="{FFB939B9-73CE-4644-87BB-72AEBF001142}"/>
          </ac:grpSpMkLst>
        </pc:grpChg>
        <pc:picChg chg="mod">
          <ac:chgData name="Ivano Esposito" userId="f05bfd0a0388d85f" providerId="Windows Live" clId="Web-{CB8EDFAC-7AAE-480E-9706-BD1B301C89DE}" dt="2023-12-13T23:51:50.279" v="225"/>
          <ac:picMkLst>
            <pc:docMk/>
            <pc:sldMk cId="0" sldId="273"/>
            <ac:picMk id="5" creationId="{C46CC32A-1151-2C0D-A7CD-624431DA85B6}"/>
          </ac:picMkLst>
        </pc:picChg>
      </pc:sldChg>
      <pc:sldChg chg="addSp delSp modSp mod setClrOvrMap">
        <pc:chgData name="Ivano Esposito" userId="f05bfd0a0388d85f" providerId="Windows Live" clId="Web-{CB8EDFAC-7AAE-480E-9706-BD1B301C89DE}" dt="2023-12-14T00:31:21.121" v="573"/>
        <pc:sldMkLst>
          <pc:docMk/>
          <pc:sldMk cId="0" sldId="275"/>
        </pc:sldMkLst>
        <pc:spChg chg="mod ord">
          <ac:chgData name="Ivano Esposito" userId="f05bfd0a0388d85f" providerId="Windows Live" clId="Web-{CB8EDFAC-7AAE-480E-9706-BD1B301C89DE}" dt="2023-12-14T00:31:21.121" v="573"/>
          <ac:spMkLst>
            <pc:docMk/>
            <pc:sldMk cId="0" sldId="275"/>
            <ac:spMk id="2" creationId="{00000000-0000-0000-0000-000000000000}"/>
          </ac:spMkLst>
        </pc:spChg>
        <pc:spChg chg="mod ord">
          <ac:chgData name="Ivano Esposito" userId="f05bfd0a0388d85f" providerId="Windows Live" clId="Web-{CB8EDFAC-7AAE-480E-9706-BD1B301C89DE}" dt="2023-12-14T00:31:21.121" v="573"/>
          <ac:spMkLst>
            <pc:docMk/>
            <pc:sldMk cId="0" sldId="275"/>
            <ac:spMk id="4" creationId="{0A11A207-D276-2FC7-0C91-FBE446468D4B}"/>
          </ac:spMkLst>
        </pc:spChg>
        <pc:spChg chg="add del">
          <ac:chgData name="Ivano Esposito" userId="f05bfd0a0388d85f" providerId="Windows Live" clId="Web-{CB8EDFAC-7AAE-480E-9706-BD1B301C89DE}" dt="2023-12-14T00:28:59.427" v="535"/>
          <ac:spMkLst>
            <pc:docMk/>
            <pc:sldMk cId="0" sldId="275"/>
            <ac:spMk id="66" creationId="{6B92FAF7-0AD3-4B47-9111-D0E9CD79E247}"/>
          </ac:spMkLst>
        </pc:spChg>
        <pc:spChg chg="add del">
          <ac:chgData name="Ivano Esposito" userId="f05bfd0a0388d85f" providerId="Windows Live" clId="Web-{CB8EDFAC-7AAE-480E-9706-BD1B301C89DE}" dt="2023-12-14T00:28:59.381" v="534"/>
          <ac:spMkLst>
            <pc:docMk/>
            <pc:sldMk cId="0" sldId="275"/>
            <ac:spMk id="83" creationId="{50DF6B93-F3AC-40E0-8651-89582E5E8702}"/>
          </ac:spMkLst>
        </pc:spChg>
        <pc:spChg chg="add del">
          <ac:chgData name="Ivano Esposito" userId="f05bfd0a0388d85f" providerId="Windows Live" clId="Web-{CB8EDFAC-7AAE-480E-9706-BD1B301C89DE}" dt="2023-12-14T00:28:59.381" v="534"/>
          <ac:spMkLst>
            <pc:docMk/>
            <pc:sldMk cId="0" sldId="275"/>
            <ac:spMk id="85" creationId="{E8027539-FDC1-4BD7-ABD3-2C96884650DB}"/>
          </ac:spMkLst>
        </pc:spChg>
        <pc:spChg chg="add del">
          <ac:chgData name="Ivano Esposito" userId="f05bfd0a0388d85f" providerId="Windows Live" clId="Web-{CB8EDFAC-7AAE-480E-9706-BD1B301C89DE}" dt="2023-12-14T00:28:59.381" v="534"/>
          <ac:spMkLst>
            <pc:docMk/>
            <pc:sldMk cId="0" sldId="275"/>
            <ac:spMk id="87" creationId="{8746EFA5-E6C7-4867-8011-E729148E8DFC}"/>
          </ac:spMkLst>
        </pc:spChg>
        <pc:spChg chg="add del">
          <ac:chgData name="Ivano Esposito" userId="f05bfd0a0388d85f" providerId="Windows Live" clId="Web-{CB8EDFAC-7AAE-480E-9706-BD1B301C89DE}" dt="2023-12-14T00:29:21.616" v="537"/>
          <ac:spMkLst>
            <pc:docMk/>
            <pc:sldMk cId="0" sldId="275"/>
            <ac:spMk id="89" creationId="{9D25F302-27C5-414F-97F8-6EA0A6C028BA}"/>
          </ac:spMkLst>
        </pc:spChg>
        <pc:spChg chg="add del">
          <ac:chgData name="Ivano Esposito" userId="f05bfd0a0388d85f" providerId="Windows Live" clId="Web-{CB8EDFAC-7AAE-480E-9706-BD1B301C89DE}" dt="2023-12-14T00:29:21.616" v="537"/>
          <ac:spMkLst>
            <pc:docMk/>
            <pc:sldMk cId="0" sldId="275"/>
            <ac:spMk id="90" creationId="{830A36F8-48C2-4842-A87B-8CE8DF4E7FD2}"/>
          </ac:spMkLst>
        </pc:spChg>
        <pc:spChg chg="add del">
          <ac:chgData name="Ivano Esposito" userId="f05bfd0a0388d85f" providerId="Windows Live" clId="Web-{CB8EDFAC-7AAE-480E-9706-BD1B301C89DE}" dt="2023-12-14T00:29:21.616" v="537"/>
          <ac:spMkLst>
            <pc:docMk/>
            <pc:sldMk cId="0" sldId="275"/>
            <ac:spMk id="91" creationId="{7F488E8B-4E1E-4402-8935-D4E6C02615C7}"/>
          </ac:spMkLst>
        </pc:spChg>
        <pc:spChg chg="add del">
          <ac:chgData name="Ivano Esposito" userId="f05bfd0a0388d85f" providerId="Windows Live" clId="Web-{CB8EDFAC-7AAE-480E-9706-BD1B301C89DE}" dt="2023-12-14T00:29:50.242" v="543"/>
          <ac:spMkLst>
            <pc:docMk/>
            <pc:sldMk cId="0" sldId="275"/>
            <ac:spMk id="96" creationId="{70DFA0FD-AB28-4B25-B870-4D2BBC35BA1D}"/>
          </ac:spMkLst>
        </pc:spChg>
        <pc:spChg chg="add del">
          <ac:chgData name="Ivano Esposito" userId="f05bfd0a0388d85f" providerId="Windows Live" clId="Web-{CB8EDFAC-7AAE-480E-9706-BD1B301C89DE}" dt="2023-12-14T00:29:50.086" v="542"/>
          <ac:spMkLst>
            <pc:docMk/>
            <pc:sldMk cId="0" sldId="275"/>
            <ac:spMk id="108" creationId="{C2394629-8F96-41DE-9771-A48E7EF3C209}"/>
          </ac:spMkLst>
        </pc:spChg>
        <pc:spChg chg="add del">
          <ac:chgData name="Ivano Esposito" userId="f05bfd0a0388d85f" providerId="Windows Live" clId="Web-{CB8EDFAC-7AAE-480E-9706-BD1B301C89DE}" dt="2023-12-14T00:31:21.121" v="573"/>
          <ac:spMkLst>
            <pc:docMk/>
            <pc:sldMk cId="0" sldId="275"/>
            <ac:spMk id="110" creationId="{41AB65AE-A08D-4F43-8E53-5F1B8D842438}"/>
          </ac:spMkLst>
        </pc:spChg>
        <pc:spChg chg="add del">
          <ac:chgData name="Ivano Esposito" userId="f05bfd0a0388d85f" providerId="Windows Live" clId="Web-{CB8EDFAC-7AAE-480E-9706-BD1B301C89DE}" dt="2023-12-14T00:31:21.121" v="573"/>
          <ac:spMkLst>
            <pc:docMk/>
            <pc:sldMk cId="0" sldId="275"/>
            <ac:spMk id="115" creationId="{EF9B8DF2-C3F5-49A2-94D2-F7B65A0F1F15}"/>
          </ac:spMkLst>
        </pc:spChg>
        <pc:grpChg chg="add del">
          <ac:chgData name="Ivano Esposito" userId="f05bfd0a0388d85f" providerId="Windows Live" clId="Web-{CB8EDFAC-7AAE-480E-9706-BD1B301C89DE}" dt="2023-12-14T00:28:59.427" v="535"/>
          <ac:grpSpMkLst>
            <pc:docMk/>
            <pc:sldMk cId="0" sldId="275"/>
            <ac:grpSpMk id="68" creationId="{D6A77139-BADB-4B2C-BD41-B67A4D37D758}"/>
          </ac:grpSpMkLst>
        </pc:grpChg>
        <pc:grpChg chg="add del">
          <ac:chgData name="Ivano Esposito" userId="f05bfd0a0388d85f" providerId="Windows Live" clId="Web-{CB8EDFAC-7AAE-480E-9706-BD1B301C89DE}" dt="2023-12-14T00:28:59.427" v="535"/>
          <ac:grpSpMkLst>
            <pc:docMk/>
            <pc:sldMk cId="0" sldId="275"/>
            <ac:grpSpMk id="74" creationId="{2786ABD8-AB9F-46F2-A7D9-36F1F7338CF9}"/>
          </ac:grpSpMkLst>
        </pc:grpChg>
        <pc:grpChg chg="add del">
          <ac:chgData name="Ivano Esposito" userId="f05bfd0a0388d85f" providerId="Windows Live" clId="Web-{CB8EDFAC-7AAE-480E-9706-BD1B301C89DE}" dt="2023-12-14T00:29:50.242" v="543"/>
          <ac:grpSpMkLst>
            <pc:docMk/>
            <pc:sldMk cId="0" sldId="275"/>
            <ac:grpSpMk id="98" creationId="{0D628DFB-9CD1-4E2B-8B44-9FDF7E80F6D9}"/>
          </ac:grpSpMkLst>
        </pc:grpChg>
        <pc:graphicFrameChg chg="mod modGraphic">
          <ac:chgData name="Ivano Esposito" userId="f05bfd0a0388d85f" providerId="Windows Live" clId="Web-{CB8EDFAC-7AAE-480E-9706-BD1B301C89DE}" dt="2023-12-14T00:31:21.121" v="573"/>
          <ac:graphicFrameMkLst>
            <pc:docMk/>
            <pc:sldMk cId="0" sldId="275"/>
            <ac:graphicFrameMk id="7" creationId="{16FEC32D-0DD6-D625-DFFF-DDAE48005D1F}"/>
          </ac:graphicFrameMkLst>
        </pc:graphicFrameChg>
        <pc:picChg chg="mod ord">
          <ac:chgData name="Ivano Esposito" userId="f05bfd0a0388d85f" providerId="Windows Live" clId="Web-{CB8EDFAC-7AAE-480E-9706-BD1B301C89DE}" dt="2023-12-14T00:31:21.121" v="573"/>
          <ac:picMkLst>
            <pc:docMk/>
            <pc:sldMk cId="0" sldId="275"/>
            <ac:picMk id="15" creationId="{A88A5BAC-B96E-EE8B-2E0D-CD309E8C2A44}"/>
          </ac:picMkLst>
        </pc:picChg>
        <pc:picChg chg="del mod">
          <ac:chgData name="Ivano Esposito" userId="f05bfd0a0388d85f" providerId="Windows Live" clId="Web-{CB8EDFAC-7AAE-480E-9706-BD1B301C89DE}" dt="2023-12-14T00:29:08.662" v="536"/>
          <ac:picMkLst>
            <pc:docMk/>
            <pc:sldMk cId="0" sldId="275"/>
            <ac:picMk id="48" creationId="{AD0D3083-C2CC-1FDA-B503-B39781534EB7}"/>
          </ac:picMkLst>
        </pc:picChg>
        <pc:picChg chg="add mod ord">
          <ac:chgData name="Ivano Esposito" userId="f05bfd0a0388d85f" providerId="Windows Live" clId="Web-{CB8EDFAC-7AAE-480E-9706-BD1B301C89DE}" dt="2023-12-14T00:31:21.121" v="573"/>
          <ac:picMkLst>
            <pc:docMk/>
            <pc:sldMk cId="0" sldId="275"/>
            <ac:picMk id="64" creationId="{AD5ECAD1-C108-7D4B-2A42-0C10204B1F25}"/>
          </ac:picMkLst>
        </pc:picChg>
      </pc:sldChg>
      <pc:sldChg chg="addSp delSp modSp">
        <pc:chgData name="Ivano Esposito" userId="f05bfd0a0388d85f" providerId="Windows Live" clId="Web-{CB8EDFAC-7AAE-480E-9706-BD1B301C89DE}" dt="2023-12-14T00:01:12.912" v="340"/>
        <pc:sldMkLst>
          <pc:docMk/>
          <pc:sldMk cId="138049580" sldId="276"/>
        </pc:sldMkLst>
        <pc:spChg chg="mod ord">
          <ac:chgData name="Ivano Esposito" userId="f05bfd0a0388d85f" providerId="Windows Live" clId="Web-{CB8EDFAC-7AAE-480E-9706-BD1B301C89DE}" dt="2023-12-14T00:01:12.912" v="340"/>
          <ac:spMkLst>
            <pc:docMk/>
            <pc:sldMk cId="138049580" sldId="276"/>
            <ac:spMk id="2" creationId="{C432F05B-5B8D-6AA2-685D-7E4BE4A8EAFF}"/>
          </ac:spMkLst>
        </pc:spChg>
        <pc:spChg chg="mod">
          <ac:chgData name="Ivano Esposito" userId="f05bfd0a0388d85f" providerId="Windows Live" clId="Web-{CB8EDFAC-7AAE-480E-9706-BD1B301C89DE}" dt="2023-12-14T00:01:12.912" v="340"/>
          <ac:spMkLst>
            <pc:docMk/>
            <pc:sldMk cId="138049580" sldId="276"/>
            <ac:spMk id="4" creationId="{2553E196-6EC9-F8E3-08C8-F62BA1D011AD}"/>
          </ac:spMkLst>
        </pc:spChg>
        <pc:spChg chg="add del">
          <ac:chgData name="Ivano Esposito" userId="f05bfd0a0388d85f" providerId="Windows Live" clId="Web-{CB8EDFAC-7AAE-480E-9706-BD1B301C89DE}" dt="2023-12-14T00:01:12.912" v="340"/>
          <ac:spMkLst>
            <pc:docMk/>
            <pc:sldMk cId="138049580" sldId="276"/>
            <ac:spMk id="10" creationId="{6DBF50F6-DD88-4D9F-B7D3-79B989980940}"/>
          </ac:spMkLst>
        </pc:spChg>
        <pc:spChg chg="add del">
          <ac:chgData name="Ivano Esposito" userId="f05bfd0a0388d85f" providerId="Windows Live" clId="Web-{CB8EDFAC-7AAE-480E-9706-BD1B301C89DE}" dt="2023-12-14T00:01:12.912" v="340"/>
          <ac:spMkLst>
            <pc:docMk/>
            <pc:sldMk cId="138049580" sldId="276"/>
            <ac:spMk id="26" creationId="{916BBDC2-6929-469E-B7C4-A03E77BF94B0}"/>
          </ac:spMkLst>
        </pc:spChg>
        <pc:spChg chg="add del">
          <ac:chgData name="Ivano Esposito" userId="f05bfd0a0388d85f" providerId="Windows Live" clId="Web-{CB8EDFAC-7AAE-480E-9706-BD1B301C89DE}" dt="2023-12-14T00:01:12.896" v="339"/>
          <ac:spMkLst>
            <pc:docMk/>
            <pc:sldMk cId="138049580" sldId="276"/>
            <ac:spMk id="37" creationId="{F9731CB0-6DB3-3925-30FD-F0315DBE4238}"/>
          </ac:spMkLst>
        </pc:spChg>
        <pc:spChg chg="add">
          <ac:chgData name="Ivano Esposito" userId="f05bfd0a0388d85f" providerId="Windows Live" clId="Web-{CB8EDFAC-7AAE-480E-9706-BD1B301C89DE}" dt="2023-12-14T00:01:12.912" v="340"/>
          <ac:spMkLst>
            <pc:docMk/>
            <pc:sldMk cId="138049580" sldId="276"/>
            <ac:spMk id="38" creationId="{37C89E4B-3C9F-44B9-8B86-D9E3D112D8EC}"/>
          </ac:spMkLst>
        </pc:spChg>
        <pc:spChg chg="add del">
          <ac:chgData name="Ivano Esposito" userId="f05bfd0a0388d85f" providerId="Windows Live" clId="Web-{CB8EDFAC-7AAE-480E-9706-BD1B301C89DE}" dt="2023-12-14T00:01:12.896" v="339"/>
          <ac:spMkLst>
            <pc:docMk/>
            <pc:sldMk cId="138049580" sldId="276"/>
            <ac:spMk id="40" creationId="{8FC9BE17-9A7B-462D-AE50-3D8777387304}"/>
          </ac:spMkLst>
        </pc:spChg>
        <pc:spChg chg="add del">
          <ac:chgData name="Ivano Esposito" userId="f05bfd0a0388d85f" providerId="Windows Live" clId="Web-{CB8EDFAC-7AAE-480E-9706-BD1B301C89DE}" dt="2023-12-14T00:01:12.896" v="339"/>
          <ac:spMkLst>
            <pc:docMk/>
            <pc:sldMk cId="138049580" sldId="276"/>
            <ac:spMk id="42" creationId="{3EBE8569-6AEC-4B8C-8D53-2DE337CDBA65}"/>
          </ac:spMkLst>
        </pc:spChg>
        <pc:spChg chg="add del">
          <ac:chgData name="Ivano Esposito" userId="f05bfd0a0388d85f" providerId="Windows Live" clId="Web-{CB8EDFAC-7AAE-480E-9706-BD1B301C89DE}" dt="2023-12-14T00:01:12.896" v="339"/>
          <ac:spMkLst>
            <pc:docMk/>
            <pc:sldMk cId="138049580" sldId="276"/>
            <ac:spMk id="44" creationId="{55D4142C-5077-457F-A6AD-3FECFDB39685}"/>
          </ac:spMkLst>
        </pc:spChg>
        <pc:spChg chg="add del">
          <ac:chgData name="Ivano Esposito" userId="f05bfd0a0388d85f" providerId="Windows Live" clId="Web-{CB8EDFAC-7AAE-480E-9706-BD1B301C89DE}" dt="2023-12-14T00:01:12.896" v="339"/>
          <ac:spMkLst>
            <pc:docMk/>
            <pc:sldMk cId="138049580" sldId="276"/>
            <ac:spMk id="46" creationId="{7A5F0580-5EE9-419F-96EE-B6529EF6E7D0}"/>
          </ac:spMkLst>
        </pc:spChg>
        <pc:grpChg chg="add del">
          <ac:chgData name="Ivano Esposito" userId="f05bfd0a0388d85f" providerId="Windows Live" clId="Web-{CB8EDFAC-7AAE-480E-9706-BD1B301C89DE}" dt="2023-12-14T00:01:12.912" v="340"/>
          <ac:grpSpMkLst>
            <pc:docMk/>
            <pc:sldMk cId="138049580" sldId="276"/>
            <ac:grpSpMk id="27" creationId="{C344E6B5-C9F5-4338-9E33-003B12373104}"/>
          </ac:grpSpMkLst>
        </pc:grpChg>
        <pc:grpChg chg="add del">
          <ac:chgData name="Ivano Esposito" userId="f05bfd0a0388d85f" providerId="Windows Live" clId="Web-{CB8EDFAC-7AAE-480E-9706-BD1B301C89DE}" dt="2023-12-14T00:01:12.912" v="340"/>
          <ac:grpSpMkLst>
            <pc:docMk/>
            <pc:sldMk cId="138049580" sldId="276"/>
            <ac:grpSpMk id="30" creationId="{FDFEDBF7-8E2C-46B8-9095-AE1D77E21773}"/>
          </ac:grpSpMkLst>
        </pc:grpChg>
        <pc:picChg chg="mod">
          <ac:chgData name="Ivano Esposito" userId="f05bfd0a0388d85f" providerId="Windows Live" clId="Web-{CB8EDFAC-7AAE-480E-9706-BD1B301C89DE}" dt="2023-12-14T00:01:12.912" v="340"/>
          <ac:picMkLst>
            <pc:docMk/>
            <pc:sldMk cId="138049580" sldId="276"/>
            <ac:picMk id="5" creationId="{9A177BB2-634F-1C44-233F-46D2A17779F1}"/>
          </ac:picMkLst>
        </pc:picChg>
        <pc:cxnChg chg="add">
          <ac:chgData name="Ivano Esposito" userId="f05bfd0a0388d85f" providerId="Windows Live" clId="Web-{CB8EDFAC-7AAE-480E-9706-BD1B301C89DE}" dt="2023-12-14T00:01:12.912" v="340"/>
          <ac:cxnSpMkLst>
            <pc:docMk/>
            <pc:sldMk cId="138049580" sldId="276"/>
            <ac:cxnSpMk id="48" creationId="{AA2EAA10-076F-46BD-8F0F-B9A2FB77A85C}"/>
          </ac:cxnSpMkLst>
        </pc:cxnChg>
        <pc:cxnChg chg="add">
          <ac:chgData name="Ivano Esposito" userId="f05bfd0a0388d85f" providerId="Windows Live" clId="Web-{CB8EDFAC-7AAE-480E-9706-BD1B301C89DE}" dt="2023-12-14T00:01:12.912" v="340"/>
          <ac:cxnSpMkLst>
            <pc:docMk/>
            <pc:sldMk cId="138049580" sldId="276"/>
            <ac:cxnSpMk id="49" creationId="{D891E407-403B-4764-86C9-33A56D3BCAA3}"/>
          </ac:cxnSpMkLst>
        </pc:cxnChg>
      </pc:sldChg>
      <pc:sldChg chg="addSp delSp modSp">
        <pc:chgData name="Ivano Esposito" userId="f05bfd0a0388d85f" providerId="Windows Live" clId="Web-{CB8EDFAC-7AAE-480E-9706-BD1B301C89DE}" dt="2023-12-14T00:08:15.742" v="445" actId="1076"/>
        <pc:sldMkLst>
          <pc:docMk/>
          <pc:sldMk cId="2752963710" sldId="277"/>
        </pc:sldMkLst>
        <pc:spChg chg="mod ord">
          <ac:chgData name="Ivano Esposito" userId="f05bfd0a0388d85f" providerId="Windows Live" clId="Web-{CB8EDFAC-7AAE-480E-9706-BD1B301C89DE}" dt="2023-12-14T00:08:15.742" v="445" actId="1076"/>
          <ac:spMkLst>
            <pc:docMk/>
            <pc:sldMk cId="2752963710" sldId="277"/>
            <ac:spMk id="2" creationId="{3C1EBCA9-ECFA-9423-9E31-7B0DB32C376D}"/>
          </ac:spMkLst>
        </pc:spChg>
        <pc:spChg chg="mod">
          <ac:chgData name="Ivano Esposito" userId="f05bfd0a0388d85f" providerId="Windows Live" clId="Web-{CB8EDFAC-7AAE-480E-9706-BD1B301C89DE}" dt="2023-12-13T23:37:28.273" v="150" actId="1076"/>
          <ac:spMkLst>
            <pc:docMk/>
            <pc:sldMk cId="2752963710" sldId="277"/>
            <ac:spMk id="3" creationId="{2DC0242B-22AF-8FA9-E3F5-C3401F01A8A1}"/>
          </ac:spMkLst>
        </pc:spChg>
        <pc:spChg chg="mod">
          <ac:chgData name="Ivano Esposito" userId="f05bfd0a0388d85f" providerId="Windows Live" clId="Web-{CB8EDFAC-7AAE-480E-9706-BD1B301C89DE}" dt="2023-12-13T23:23:32.800" v="61"/>
          <ac:spMkLst>
            <pc:docMk/>
            <pc:sldMk cId="2752963710" sldId="277"/>
            <ac:spMk id="4" creationId="{647FF377-EE61-23AF-BB22-96F352CAE3EE}"/>
          </ac:spMkLst>
        </pc:spChg>
        <pc:spChg chg="del">
          <ac:chgData name="Ivano Esposito" userId="f05bfd0a0388d85f" providerId="Windows Live" clId="Web-{CB8EDFAC-7AAE-480E-9706-BD1B301C89DE}" dt="2023-12-13T23:23:32.800" v="61"/>
          <ac:spMkLst>
            <pc:docMk/>
            <pc:sldMk cId="2752963710" sldId="277"/>
            <ac:spMk id="61" creationId="{C2B4C0C7-2745-46BE-B15F-E50582545365}"/>
          </ac:spMkLst>
        </pc:spChg>
        <pc:spChg chg="add">
          <ac:chgData name="Ivano Esposito" userId="f05bfd0a0388d85f" providerId="Windows Live" clId="Web-{CB8EDFAC-7AAE-480E-9706-BD1B301C89DE}" dt="2023-12-13T23:23:32.800" v="61"/>
          <ac:spMkLst>
            <pc:docMk/>
            <pc:sldMk cId="2752963710" sldId="277"/>
            <ac:spMk id="67" creationId="{8FC9BE17-9A7B-462D-AE50-3D8777387304}"/>
          </ac:spMkLst>
        </pc:spChg>
        <pc:spChg chg="add">
          <ac:chgData name="Ivano Esposito" userId="f05bfd0a0388d85f" providerId="Windows Live" clId="Web-{CB8EDFAC-7AAE-480E-9706-BD1B301C89DE}" dt="2023-12-13T23:23:32.800" v="61"/>
          <ac:spMkLst>
            <pc:docMk/>
            <pc:sldMk cId="2752963710" sldId="277"/>
            <ac:spMk id="69" creationId="{3EBE8569-6AEC-4B8C-8D53-2DE337CDBA65}"/>
          </ac:spMkLst>
        </pc:spChg>
        <pc:spChg chg="add">
          <ac:chgData name="Ivano Esposito" userId="f05bfd0a0388d85f" providerId="Windows Live" clId="Web-{CB8EDFAC-7AAE-480E-9706-BD1B301C89DE}" dt="2023-12-13T23:23:32.800" v="61"/>
          <ac:spMkLst>
            <pc:docMk/>
            <pc:sldMk cId="2752963710" sldId="277"/>
            <ac:spMk id="71" creationId="{55D4142C-5077-457F-A6AD-3FECFDB39685}"/>
          </ac:spMkLst>
        </pc:spChg>
        <pc:spChg chg="add">
          <ac:chgData name="Ivano Esposito" userId="f05bfd0a0388d85f" providerId="Windows Live" clId="Web-{CB8EDFAC-7AAE-480E-9706-BD1B301C89DE}" dt="2023-12-13T23:23:32.800" v="61"/>
          <ac:spMkLst>
            <pc:docMk/>
            <pc:sldMk cId="2752963710" sldId="277"/>
            <ac:spMk id="73" creationId="{7A5F0580-5EE9-419F-96EE-B6529EF6E7D0}"/>
          </ac:spMkLst>
        </pc:spChg>
        <pc:grpChg chg="del">
          <ac:chgData name="Ivano Esposito" userId="f05bfd0a0388d85f" providerId="Windows Live" clId="Web-{CB8EDFAC-7AAE-480E-9706-BD1B301C89DE}" dt="2023-12-13T23:23:32.800" v="61"/>
          <ac:grpSpMkLst>
            <pc:docMk/>
            <pc:sldMk cId="2752963710" sldId="277"/>
            <ac:grpSpMk id="62" creationId="{89D8939B-D984-4564-B942-51C44F623C98}"/>
          </ac:grpSpMkLst>
        </pc:grpChg>
        <pc:picChg chg="mod">
          <ac:chgData name="Ivano Esposito" userId="f05bfd0a0388d85f" providerId="Windows Live" clId="Web-{CB8EDFAC-7AAE-480E-9706-BD1B301C89DE}" dt="2023-12-13T23:23:32.800" v="61"/>
          <ac:picMkLst>
            <pc:docMk/>
            <pc:sldMk cId="2752963710" sldId="277"/>
            <ac:picMk id="5" creationId="{3D41D653-B292-7E9A-4B94-59340A1AA7F3}"/>
          </ac:picMkLst>
        </pc:picChg>
      </pc:sldChg>
      <pc:sldChg chg="addSp delSp modSp">
        <pc:chgData name="Ivano Esposito" userId="f05bfd0a0388d85f" providerId="Windows Live" clId="Web-{CB8EDFAC-7AAE-480E-9706-BD1B301C89DE}" dt="2023-12-13T23:36:49.084" v="147" actId="1076"/>
        <pc:sldMkLst>
          <pc:docMk/>
          <pc:sldMk cId="3247577329" sldId="278"/>
        </pc:sldMkLst>
        <pc:spChg chg="mod">
          <ac:chgData name="Ivano Esposito" userId="f05bfd0a0388d85f" providerId="Windows Live" clId="Web-{CB8EDFAC-7AAE-480E-9706-BD1B301C89DE}" dt="2023-12-13T23:28:51.220" v="89" actId="1076"/>
          <ac:spMkLst>
            <pc:docMk/>
            <pc:sldMk cId="3247577329" sldId="278"/>
            <ac:spMk id="2" creationId="{3C1EBCA9-ECFA-9423-9E31-7B0DB32C376D}"/>
          </ac:spMkLst>
        </pc:spChg>
        <pc:spChg chg="add del mod">
          <ac:chgData name="Ivano Esposito" userId="f05bfd0a0388d85f" providerId="Windows Live" clId="Web-{CB8EDFAC-7AAE-480E-9706-BD1B301C89DE}" dt="2023-12-13T23:15:28.686" v="12"/>
          <ac:spMkLst>
            <pc:docMk/>
            <pc:sldMk cId="3247577329" sldId="278"/>
            <ac:spMk id="3" creationId="{2DC0242B-22AF-8FA9-E3F5-C3401F01A8A1}"/>
          </ac:spMkLst>
        </pc:spChg>
        <pc:spChg chg="mod ord">
          <ac:chgData name="Ivano Esposito" userId="f05bfd0a0388d85f" providerId="Windows Live" clId="Web-{CB8EDFAC-7AAE-480E-9706-BD1B301C89DE}" dt="2023-12-13T23:23:23.675" v="60"/>
          <ac:spMkLst>
            <pc:docMk/>
            <pc:sldMk cId="3247577329" sldId="278"/>
            <ac:spMk id="4" creationId="{647FF377-EE61-23AF-BB22-96F352CAE3EE}"/>
          </ac:spMkLst>
        </pc:spChg>
        <pc:spChg chg="del">
          <ac:chgData name="Ivano Esposito" userId="f05bfd0a0388d85f" providerId="Windows Live" clId="Web-{CB8EDFAC-7AAE-480E-9706-BD1B301C89DE}" dt="2023-12-13T23:13:09.867" v="2"/>
          <ac:spMkLst>
            <pc:docMk/>
            <pc:sldMk cId="3247577329" sldId="278"/>
            <ac:spMk id="67" creationId="{B6FACB3C-9069-4791-BC5C-0DB7CD19B853}"/>
          </ac:spMkLst>
        </pc:spChg>
        <pc:spChg chg="del">
          <ac:chgData name="Ivano Esposito" userId="f05bfd0a0388d85f" providerId="Windows Live" clId="Web-{CB8EDFAC-7AAE-480E-9706-BD1B301C89DE}" dt="2023-12-13T23:13:09.867" v="2"/>
          <ac:spMkLst>
            <pc:docMk/>
            <pc:sldMk cId="3247577329" sldId="278"/>
            <ac:spMk id="69" creationId="{71F2038E-D777-4B76-81DD-DD13EE91B9DD}"/>
          </ac:spMkLst>
        </pc:spChg>
        <pc:spChg chg="add del">
          <ac:chgData name="Ivano Esposito" userId="f05bfd0a0388d85f" providerId="Windows Live" clId="Web-{CB8EDFAC-7AAE-480E-9706-BD1B301C89DE}" dt="2023-12-13T23:15:28.686" v="12"/>
          <ac:spMkLst>
            <pc:docMk/>
            <pc:sldMk cId="3247577329" sldId="278"/>
            <ac:spMk id="80" creationId="{DB304A14-32D0-4873-B914-423ED7B8DAFD}"/>
          </ac:spMkLst>
        </pc:spChg>
        <pc:spChg chg="add del">
          <ac:chgData name="Ivano Esposito" userId="f05bfd0a0388d85f" providerId="Windows Live" clId="Web-{CB8EDFAC-7AAE-480E-9706-BD1B301C89DE}" dt="2023-12-13T23:15:28.686" v="12"/>
          <ac:spMkLst>
            <pc:docMk/>
            <pc:sldMk cId="3247577329" sldId="278"/>
            <ac:spMk id="82" creationId="{1D460C86-854F-4FB3-ABC2-E823D8FEB9DB}"/>
          </ac:spMkLst>
        </pc:spChg>
        <pc:spChg chg="add del">
          <ac:chgData name="Ivano Esposito" userId="f05bfd0a0388d85f" providerId="Windows Live" clId="Web-{CB8EDFAC-7AAE-480E-9706-BD1B301C89DE}" dt="2023-12-13T23:15:28.686" v="12"/>
          <ac:spMkLst>
            <pc:docMk/>
            <pc:sldMk cId="3247577329" sldId="278"/>
            <ac:spMk id="84" creationId="{BB48116A-278A-4CC5-89D3-9DE8E8FF1245}"/>
          </ac:spMkLst>
        </pc:spChg>
        <pc:spChg chg="add del">
          <ac:chgData name="Ivano Esposito" userId="f05bfd0a0388d85f" providerId="Windows Live" clId="Web-{CB8EDFAC-7AAE-480E-9706-BD1B301C89DE}" dt="2023-12-13T23:15:17.920" v="9"/>
          <ac:spMkLst>
            <pc:docMk/>
            <pc:sldMk cId="3247577329" sldId="278"/>
            <ac:spMk id="88" creationId="{2DC0242B-22AF-8FA9-E3F5-C3401F01A8A1}"/>
          </ac:spMkLst>
        </pc:spChg>
        <pc:spChg chg="add del">
          <ac:chgData name="Ivano Esposito" userId="f05bfd0a0388d85f" providerId="Windows Live" clId="Web-{CB8EDFAC-7AAE-480E-9706-BD1B301C89DE}" dt="2023-12-13T23:15:17.920" v="9"/>
          <ac:spMkLst>
            <pc:docMk/>
            <pc:sldMk cId="3247577329" sldId="278"/>
            <ac:spMk id="89" creationId="{79477870-C64A-4E35-8F2F-05B7114F3C74}"/>
          </ac:spMkLst>
        </pc:spChg>
        <pc:spChg chg="add del">
          <ac:chgData name="Ivano Esposito" userId="f05bfd0a0388d85f" providerId="Windows Live" clId="Web-{CB8EDFAC-7AAE-480E-9706-BD1B301C89DE}" dt="2023-12-13T23:15:17.920" v="9"/>
          <ac:spMkLst>
            <pc:docMk/>
            <pc:sldMk cId="3247577329" sldId="278"/>
            <ac:spMk id="91" creationId="{8AEA628B-C8FF-4D0B-B111-F101F580B15D}"/>
          </ac:spMkLst>
        </pc:spChg>
        <pc:spChg chg="add del">
          <ac:chgData name="Ivano Esposito" userId="f05bfd0a0388d85f" providerId="Windows Live" clId="Web-{CB8EDFAC-7AAE-480E-9706-BD1B301C89DE}" dt="2023-12-13T23:15:17.920" v="9"/>
          <ac:spMkLst>
            <pc:docMk/>
            <pc:sldMk cId="3247577329" sldId="278"/>
            <ac:spMk id="93" creationId="{42663BD0-064C-40FC-A331-F49FCA9536AA}"/>
          </ac:spMkLst>
        </pc:spChg>
        <pc:spChg chg="add del">
          <ac:chgData name="Ivano Esposito" userId="f05bfd0a0388d85f" providerId="Windows Live" clId="Web-{CB8EDFAC-7AAE-480E-9706-BD1B301C89DE}" dt="2023-12-13T23:15:28.670" v="11"/>
          <ac:spMkLst>
            <pc:docMk/>
            <pc:sldMk cId="3247577329" sldId="278"/>
            <ac:spMk id="95" creationId="{D1D34770-47A8-402C-AF23-2B653F2D88C1}"/>
          </ac:spMkLst>
        </pc:spChg>
        <pc:spChg chg="add del">
          <ac:chgData name="Ivano Esposito" userId="f05bfd0a0388d85f" providerId="Windows Live" clId="Web-{CB8EDFAC-7AAE-480E-9706-BD1B301C89DE}" dt="2023-12-13T23:15:28.670" v="11"/>
          <ac:spMkLst>
            <pc:docMk/>
            <pc:sldMk cId="3247577329" sldId="278"/>
            <ac:spMk id="96" creationId="{2DC0242B-22AF-8FA9-E3F5-C3401F01A8A1}"/>
          </ac:spMkLst>
        </pc:spChg>
        <pc:spChg chg="add del">
          <ac:chgData name="Ivano Esposito" userId="f05bfd0a0388d85f" providerId="Windows Live" clId="Web-{CB8EDFAC-7AAE-480E-9706-BD1B301C89DE}" dt="2023-12-13T23:19:49.806" v="57"/>
          <ac:spMkLst>
            <pc:docMk/>
            <pc:sldMk cId="3247577329" sldId="278"/>
            <ac:spMk id="98" creationId="{D009D6D5-DAC2-4A8B-A17A-E206B9012D09}"/>
          </ac:spMkLst>
        </pc:spChg>
        <pc:spChg chg="add mod">
          <ac:chgData name="Ivano Esposito" userId="f05bfd0a0388d85f" providerId="Windows Live" clId="Web-{CB8EDFAC-7AAE-480E-9706-BD1B301C89DE}" dt="2023-12-13T23:36:49.084" v="147" actId="1076"/>
          <ac:spMkLst>
            <pc:docMk/>
            <pc:sldMk cId="3247577329" sldId="278"/>
            <ac:spMk id="99" creationId="{2DC0242B-22AF-8FA9-E3F5-C3401F01A8A1}"/>
          </ac:spMkLst>
        </pc:spChg>
        <pc:spChg chg="add">
          <ac:chgData name="Ivano Esposito" userId="f05bfd0a0388d85f" providerId="Windows Live" clId="Web-{CB8EDFAC-7AAE-480E-9706-BD1B301C89DE}" dt="2023-12-13T23:23:23.675" v="60"/>
          <ac:spMkLst>
            <pc:docMk/>
            <pc:sldMk cId="3247577329" sldId="278"/>
            <ac:spMk id="104" creationId="{8FC9BE17-9A7B-462D-AE50-3D8777387304}"/>
          </ac:spMkLst>
        </pc:spChg>
        <pc:spChg chg="add">
          <ac:chgData name="Ivano Esposito" userId="f05bfd0a0388d85f" providerId="Windows Live" clId="Web-{CB8EDFAC-7AAE-480E-9706-BD1B301C89DE}" dt="2023-12-13T23:23:23.675" v="60"/>
          <ac:spMkLst>
            <pc:docMk/>
            <pc:sldMk cId="3247577329" sldId="278"/>
            <ac:spMk id="106" creationId="{3EBE8569-6AEC-4B8C-8D53-2DE337CDBA65}"/>
          </ac:spMkLst>
        </pc:spChg>
        <pc:spChg chg="add">
          <ac:chgData name="Ivano Esposito" userId="f05bfd0a0388d85f" providerId="Windows Live" clId="Web-{CB8EDFAC-7AAE-480E-9706-BD1B301C89DE}" dt="2023-12-13T23:23:23.675" v="60"/>
          <ac:spMkLst>
            <pc:docMk/>
            <pc:sldMk cId="3247577329" sldId="278"/>
            <ac:spMk id="108" creationId="{55D4142C-5077-457F-A6AD-3FECFDB39685}"/>
          </ac:spMkLst>
        </pc:spChg>
        <pc:spChg chg="add">
          <ac:chgData name="Ivano Esposito" userId="f05bfd0a0388d85f" providerId="Windows Live" clId="Web-{CB8EDFAC-7AAE-480E-9706-BD1B301C89DE}" dt="2023-12-13T23:23:23.675" v="60"/>
          <ac:spMkLst>
            <pc:docMk/>
            <pc:sldMk cId="3247577329" sldId="278"/>
            <ac:spMk id="110" creationId="{7A5F0580-5EE9-419F-96EE-B6529EF6E7D0}"/>
          </ac:spMkLst>
        </pc:spChg>
        <pc:grpChg chg="del">
          <ac:chgData name="Ivano Esposito" userId="f05bfd0a0388d85f" providerId="Windows Live" clId="Web-{CB8EDFAC-7AAE-480E-9706-BD1B301C89DE}" dt="2023-12-13T23:13:09.867" v="2"/>
          <ac:grpSpMkLst>
            <pc:docMk/>
            <pc:sldMk cId="3247577329" sldId="278"/>
            <ac:grpSpMk id="71" creationId="{DD354807-230F-4402-B1B9-F733A8F1F190}"/>
          </ac:grpSpMkLst>
        </pc:grpChg>
        <pc:graphicFrameChg chg="add del">
          <ac:chgData name="Ivano Esposito" userId="f05bfd0a0388d85f" providerId="Windows Live" clId="Web-{CB8EDFAC-7AAE-480E-9706-BD1B301C89DE}" dt="2023-12-13T23:15:15.888" v="7"/>
          <ac:graphicFrameMkLst>
            <pc:docMk/>
            <pc:sldMk cId="3247577329" sldId="278"/>
            <ac:graphicFrameMk id="86" creationId="{A10C0CCD-7ABA-C1AB-62A4-B596B6F3EDE3}"/>
          </ac:graphicFrameMkLst>
        </pc:graphicFrameChg>
        <pc:picChg chg="del">
          <ac:chgData name="Ivano Esposito" userId="f05bfd0a0388d85f" providerId="Windows Live" clId="Web-{CB8EDFAC-7AAE-480E-9706-BD1B301C89DE}" dt="2023-12-13T23:12:33.678" v="1"/>
          <ac:picMkLst>
            <pc:docMk/>
            <pc:sldMk cId="3247577329" sldId="278"/>
            <ac:picMk id="5" creationId="{3D41D653-B292-7E9A-4B94-59340A1AA7F3}"/>
          </ac:picMkLst>
        </pc:picChg>
        <pc:picChg chg="add mod ord">
          <ac:chgData name="Ivano Esposito" userId="f05bfd0a0388d85f" providerId="Windows Live" clId="Web-{CB8EDFAC-7AAE-480E-9706-BD1B301C89DE}" dt="2023-12-13T23:23:23.675" v="60"/>
          <ac:picMkLst>
            <pc:docMk/>
            <pc:sldMk cId="3247577329" sldId="278"/>
            <ac:picMk id="6" creationId="{6A72FBFB-B4DD-B4F3-74C1-680C8F6A996B}"/>
          </ac:picMkLst>
        </pc:picChg>
      </pc:sldChg>
      <pc:sldChg chg="addSp delSp modSp">
        <pc:chgData name="Ivano Esposito" userId="f05bfd0a0388d85f" providerId="Windows Live" clId="Web-{CB8EDFAC-7AAE-480E-9706-BD1B301C89DE}" dt="2023-12-14T00:08:40.806" v="447" actId="20577"/>
        <pc:sldMkLst>
          <pc:docMk/>
          <pc:sldMk cId="3219012838" sldId="279"/>
        </pc:sldMkLst>
        <pc:spChg chg="mod ord">
          <ac:chgData name="Ivano Esposito" userId="f05bfd0a0388d85f" providerId="Windows Live" clId="Web-{CB8EDFAC-7AAE-480E-9706-BD1B301C89DE}" dt="2023-12-14T00:08:40.806" v="447" actId="20577"/>
          <ac:spMkLst>
            <pc:docMk/>
            <pc:sldMk cId="3219012838" sldId="279"/>
            <ac:spMk id="2" creationId="{3C1EBCA9-ECFA-9423-9E31-7B0DB32C376D}"/>
          </ac:spMkLst>
        </pc:spChg>
        <pc:spChg chg="add del mod ord">
          <ac:chgData name="Ivano Esposito" userId="f05bfd0a0388d85f" providerId="Windows Live" clId="Web-{CB8EDFAC-7AAE-480E-9706-BD1B301C89DE}" dt="2023-12-13T23:36:59.741" v="148" actId="1076"/>
          <ac:spMkLst>
            <pc:docMk/>
            <pc:sldMk cId="3219012838" sldId="279"/>
            <ac:spMk id="3" creationId="{2DC0242B-22AF-8FA9-E3F5-C3401F01A8A1}"/>
          </ac:spMkLst>
        </pc:spChg>
        <pc:spChg chg="mod ord">
          <ac:chgData name="Ivano Esposito" userId="f05bfd0a0388d85f" providerId="Windows Live" clId="Web-{CB8EDFAC-7AAE-480E-9706-BD1B301C89DE}" dt="2023-12-13T23:22:02.687" v="59"/>
          <ac:spMkLst>
            <pc:docMk/>
            <pc:sldMk cId="3219012838" sldId="279"/>
            <ac:spMk id="4" creationId="{647FF377-EE61-23AF-BB22-96F352CAE3EE}"/>
          </ac:spMkLst>
        </pc:spChg>
        <pc:spChg chg="del">
          <ac:chgData name="Ivano Esposito" userId="f05bfd0a0388d85f" providerId="Windows Live" clId="Web-{CB8EDFAC-7AAE-480E-9706-BD1B301C89DE}" dt="2023-12-13T23:14:42.075" v="5"/>
          <ac:spMkLst>
            <pc:docMk/>
            <pc:sldMk cId="3219012838" sldId="279"/>
            <ac:spMk id="78" creationId="{E10650BA-D090-4A23-98E3-B48BBAEA9201}"/>
          </ac:spMkLst>
        </pc:spChg>
        <pc:spChg chg="add del">
          <ac:chgData name="Ivano Esposito" userId="f05bfd0a0388d85f" providerId="Windows Live" clId="Web-{CB8EDFAC-7AAE-480E-9706-BD1B301C89DE}" dt="2023-12-13T23:16:47.674" v="21"/>
          <ac:spMkLst>
            <pc:docMk/>
            <pc:sldMk cId="3219012838" sldId="279"/>
            <ac:spMk id="90" creationId="{DB304A14-32D0-4873-B914-423ED7B8DAFD}"/>
          </ac:spMkLst>
        </pc:spChg>
        <pc:spChg chg="add del">
          <ac:chgData name="Ivano Esposito" userId="f05bfd0a0388d85f" providerId="Windows Live" clId="Web-{CB8EDFAC-7AAE-480E-9706-BD1B301C89DE}" dt="2023-12-13T23:16:47.674" v="21"/>
          <ac:spMkLst>
            <pc:docMk/>
            <pc:sldMk cId="3219012838" sldId="279"/>
            <ac:spMk id="92" creationId="{1D460C86-854F-4FB3-ABC2-E823D8FEB9DB}"/>
          </ac:spMkLst>
        </pc:spChg>
        <pc:spChg chg="add del">
          <ac:chgData name="Ivano Esposito" userId="f05bfd0a0388d85f" providerId="Windows Live" clId="Web-{CB8EDFAC-7AAE-480E-9706-BD1B301C89DE}" dt="2023-12-13T23:16:47.674" v="21"/>
          <ac:spMkLst>
            <pc:docMk/>
            <pc:sldMk cId="3219012838" sldId="279"/>
            <ac:spMk id="94" creationId="{BB48116A-278A-4CC5-89D3-9DE8E8FF1245}"/>
          </ac:spMkLst>
        </pc:spChg>
        <pc:spChg chg="add del">
          <ac:chgData name="Ivano Esposito" userId="f05bfd0a0388d85f" providerId="Windows Live" clId="Web-{CB8EDFAC-7AAE-480E-9706-BD1B301C89DE}" dt="2023-12-13T23:16:25.813" v="16"/>
          <ac:spMkLst>
            <pc:docMk/>
            <pc:sldMk cId="3219012838" sldId="279"/>
            <ac:spMk id="99" creationId="{7DE220E6-BA55-4F04-B3C4-F4985F3E77AF}"/>
          </ac:spMkLst>
        </pc:spChg>
        <pc:spChg chg="add del">
          <ac:chgData name="Ivano Esposito" userId="f05bfd0a0388d85f" providerId="Windows Live" clId="Web-{CB8EDFAC-7AAE-480E-9706-BD1B301C89DE}" dt="2023-12-13T23:16:25.813" v="16"/>
          <ac:spMkLst>
            <pc:docMk/>
            <pc:sldMk cId="3219012838" sldId="279"/>
            <ac:spMk id="101" creationId="{5AE190BC-D2FD-433E-AB89-0DF68EFD6D09}"/>
          </ac:spMkLst>
        </pc:spChg>
        <pc:spChg chg="add del">
          <ac:chgData name="Ivano Esposito" userId="f05bfd0a0388d85f" providerId="Windows Live" clId="Web-{CB8EDFAC-7AAE-480E-9706-BD1B301C89DE}" dt="2023-12-13T23:16:25.813" v="16"/>
          <ac:spMkLst>
            <pc:docMk/>
            <pc:sldMk cId="3219012838" sldId="279"/>
            <ac:spMk id="103" creationId="{43E8FEA2-54EE-4F84-B5DB-A055A7D805EE}"/>
          </ac:spMkLst>
        </pc:spChg>
        <pc:spChg chg="add del">
          <ac:chgData name="Ivano Esposito" userId="f05bfd0a0388d85f" providerId="Windows Live" clId="Web-{CB8EDFAC-7AAE-480E-9706-BD1B301C89DE}" dt="2023-12-13T23:20:56.544" v="58"/>
          <ac:spMkLst>
            <pc:docMk/>
            <pc:sldMk cId="3219012838" sldId="279"/>
            <ac:spMk id="107" creationId="{A648176E-454C-437C-B0FC-9B82FCF32B24}"/>
          </ac:spMkLst>
        </pc:spChg>
        <pc:spChg chg="add del">
          <ac:chgData name="Ivano Esposito" userId="f05bfd0a0388d85f" providerId="Windows Live" clId="Web-{CB8EDFAC-7AAE-480E-9706-BD1B301C89DE}" dt="2023-12-13T23:16:47.674" v="20"/>
          <ac:spMkLst>
            <pc:docMk/>
            <pc:sldMk cId="3219012838" sldId="279"/>
            <ac:spMk id="108" creationId="{04812C46-200A-4DEB-A05E-3ED6C68C2387}"/>
          </ac:spMkLst>
        </pc:spChg>
        <pc:spChg chg="add del">
          <ac:chgData name="Ivano Esposito" userId="f05bfd0a0388d85f" providerId="Windows Live" clId="Web-{CB8EDFAC-7AAE-480E-9706-BD1B301C89DE}" dt="2023-12-13T23:16:47.674" v="20"/>
          <ac:spMkLst>
            <pc:docMk/>
            <pc:sldMk cId="3219012838" sldId="279"/>
            <ac:spMk id="109" creationId="{D1EA859B-E555-4109-94F3-6700E046E008}"/>
          </ac:spMkLst>
        </pc:spChg>
        <pc:spChg chg="add del">
          <ac:chgData name="Ivano Esposito" userId="f05bfd0a0388d85f" providerId="Windows Live" clId="Web-{CB8EDFAC-7AAE-480E-9706-BD1B301C89DE}" dt="2023-12-13T23:20:56.544" v="58"/>
          <ac:spMkLst>
            <pc:docMk/>
            <pc:sldMk cId="3219012838" sldId="279"/>
            <ac:spMk id="111" creationId="{FF81F8D5-515A-45DC-B296-30AB11F2C19F}"/>
          </ac:spMkLst>
        </pc:spChg>
        <pc:spChg chg="add del">
          <ac:chgData name="Ivano Esposito" userId="f05bfd0a0388d85f" providerId="Windows Live" clId="Web-{CB8EDFAC-7AAE-480E-9706-BD1B301C89DE}" dt="2023-12-13T23:20:56.544" v="58"/>
          <ac:spMkLst>
            <pc:docMk/>
            <pc:sldMk cId="3219012838" sldId="279"/>
            <ac:spMk id="112" creationId="{90464369-70FA-42AF-948F-80664CA7BFE5}"/>
          </ac:spMkLst>
        </pc:spChg>
        <pc:spChg chg="add del">
          <ac:chgData name="Ivano Esposito" userId="f05bfd0a0388d85f" providerId="Windows Live" clId="Web-{CB8EDFAC-7AAE-480E-9706-BD1B301C89DE}" dt="2023-12-13T23:20:56.544" v="58"/>
          <ac:spMkLst>
            <pc:docMk/>
            <pc:sldMk cId="3219012838" sldId="279"/>
            <ac:spMk id="113" creationId="{A6604B49-AD5C-4590-B051-06C8222ECD99}"/>
          </ac:spMkLst>
        </pc:spChg>
        <pc:spChg chg="add del">
          <ac:chgData name="Ivano Esposito" userId="f05bfd0a0388d85f" providerId="Windows Live" clId="Web-{CB8EDFAC-7AAE-480E-9706-BD1B301C89DE}" dt="2023-12-13T23:20:56.544" v="58"/>
          <ac:spMkLst>
            <pc:docMk/>
            <pc:sldMk cId="3219012838" sldId="279"/>
            <ac:spMk id="114" creationId="{CC552A98-EF7D-4D42-AB69-066B786AB55B}"/>
          </ac:spMkLst>
        </pc:spChg>
        <pc:spChg chg="add del">
          <ac:chgData name="Ivano Esposito" userId="f05bfd0a0388d85f" providerId="Windows Live" clId="Web-{CB8EDFAC-7AAE-480E-9706-BD1B301C89DE}" dt="2023-12-13T23:22:02.687" v="59"/>
          <ac:spMkLst>
            <pc:docMk/>
            <pc:sldMk cId="3219012838" sldId="279"/>
            <ac:spMk id="119" creationId="{A2679492-7988-4050-9056-542444452411}"/>
          </ac:spMkLst>
        </pc:spChg>
        <pc:spChg chg="add del">
          <ac:chgData name="Ivano Esposito" userId="f05bfd0a0388d85f" providerId="Windows Live" clId="Web-{CB8EDFAC-7AAE-480E-9706-BD1B301C89DE}" dt="2023-12-13T23:22:02.687" v="59"/>
          <ac:spMkLst>
            <pc:docMk/>
            <pc:sldMk cId="3219012838" sldId="279"/>
            <ac:spMk id="121" creationId="{B091B163-7D61-4891-ABCF-5C13D9C418D0}"/>
          </ac:spMkLst>
        </pc:spChg>
        <pc:spChg chg="add">
          <ac:chgData name="Ivano Esposito" userId="f05bfd0a0388d85f" providerId="Windows Live" clId="Web-{CB8EDFAC-7AAE-480E-9706-BD1B301C89DE}" dt="2023-12-13T23:22:02.687" v="59"/>
          <ac:spMkLst>
            <pc:docMk/>
            <pc:sldMk cId="3219012838" sldId="279"/>
            <ac:spMk id="128" creationId="{8FC9BE17-9A7B-462D-AE50-3D8777387304}"/>
          </ac:spMkLst>
        </pc:spChg>
        <pc:spChg chg="add">
          <ac:chgData name="Ivano Esposito" userId="f05bfd0a0388d85f" providerId="Windows Live" clId="Web-{CB8EDFAC-7AAE-480E-9706-BD1B301C89DE}" dt="2023-12-13T23:22:02.687" v="59"/>
          <ac:spMkLst>
            <pc:docMk/>
            <pc:sldMk cId="3219012838" sldId="279"/>
            <ac:spMk id="130" creationId="{3EBE8569-6AEC-4B8C-8D53-2DE337CDBA65}"/>
          </ac:spMkLst>
        </pc:spChg>
        <pc:spChg chg="add">
          <ac:chgData name="Ivano Esposito" userId="f05bfd0a0388d85f" providerId="Windows Live" clId="Web-{CB8EDFAC-7AAE-480E-9706-BD1B301C89DE}" dt="2023-12-13T23:22:02.687" v="59"/>
          <ac:spMkLst>
            <pc:docMk/>
            <pc:sldMk cId="3219012838" sldId="279"/>
            <ac:spMk id="132" creationId="{55D4142C-5077-457F-A6AD-3FECFDB39685}"/>
          </ac:spMkLst>
        </pc:spChg>
        <pc:spChg chg="add">
          <ac:chgData name="Ivano Esposito" userId="f05bfd0a0388d85f" providerId="Windows Live" clId="Web-{CB8EDFAC-7AAE-480E-9706-BD1B301C89DE}" dt="2023-12-13T23:22:02.687" v="59"/>
          <ac:spMkLst>
            <pc:docMk/>
            <pc:sldMk cId="3219012838" sldId="279"/>
            <ac:spMk id="134" creationId="{7A5F0580-5EE9-419F-96EE-B6529EF6E7D0}"/>
          </ac:spMkLst>
        </pc:spChg>
        <pc:grpChg chg="del">
          <ac:chgData name="Ivano Esposito" userId="f05bfd0a0388d85f" providerId="Windows Live" clId="Web-{CB8EDFAC-7AAE-480E-9706-BD1B301C89DE}" dt="2023-12-13T23:14:42.075" v="5"/>
          <ac:grpSpMkLst>
            <pc:docMk/>
            <pc:sldMk cId="3219012838" sldId="279"/>
            <ac:grpSpMk id="80" creationId="{FFB939B9-73CE-4644-87BB-72AEBF001142}"/>
          </ac:grpSpMkLst>
        </pc:grpChg>
        <pc:grpChg chg="add del">
          <ac:chgData name="Ivano Esposito" userId="f05bfd0a0388d85f" providerId="Windows Live" clId="Web-{CB8EDFAC-7AAE-480E-9706-BD1B301C89DE}" dt="2023-12-13T23:16:36.861" v="18"/>
          <ac:grpSpMkLst>
            <pc:docMk/>
            <pc:sldMk cId="3219012838" sldId="279"/>
            <ac:grpSpMk id="105" creationId="{16C73AF9-0D33-5C66-5D79-0D0129904B31}"/>
          </ac:grpSpMkLst>
        </pc:grpChg>
        <pc:graphicFrameChg chg="add del">
          <ac:chgData name="Ivano Esposito" userId="f05bfd0a0388d85f" providerId="Windows Live" clId="Web-{CB8EDFAC-7AAE-480E-9706-BD1B301C89DE}" dt="2023-12-13T23:15:55.124" v="14"/>
          <ac:graphicFrameMkLst>
            <pc:docMk/>
            <pc:sldMk cId="3219012838" sldId="279"/>
            <ac:graphicFrameMk id="96" creationId="{92CCA4DF-42E3-32C1-4688-BCB049EDF5EB}"/>
          </ac:graphicFrameMkLst>
        </pc:graphicFrameChg>
        <pc:picChg chg="del">
          <ac:chgData name="Ivano Esposito" userId="f05bfd0a0388d85f" providerId="Windows Live" clId="Web-{CB8EDFAC-7AAE-480E-9706-BD1B301C89DE}" dt="2023-12-13T23:13:43.791" v="4"/>
          <ac:picMkLst>
            <pc:docMk/>
            <pc:sldMk cId="3219012838" sldId="279"/>
            <ac:picMk id="5" creationId="{3D41D653-B292-7E9A-4B94-59340A1AA7F3}"/>
          </ac:picMkLst>
        </pc:picChg>
        <pc:picChg chg="add mod ord">
          <ac:chgData name="Ivano Esposito" userId="f05bfd0a0388d85f" providerId="Windows Live" clId="Web-{CB8EDFAC-7AAE-480E-9706-BD1B301C89DE}" dt="2023-12-13T23:22:02.687" v="59"/>
          <ac:picMkLst>
            <pc:docMk/>
            <pc:sldMk cId="3219012838" sldId="279"/>
            <ac:picMk id="6" creationId="{2614EE0A-EAC3-DEF9-1E1B-9050344DBDB3}"/>
          </ac:picMkLst>
        </pc:picChg>
        <pc:cxnChg chg="add del">
          <ac:chgData name="Ivano Esposito" userId="f05bfd0a0388d85f" providerId="Windows Live" clId="Web-{CB8EDFAC-7AAE-480E-9706-BD1B301C89DE}" dt="2023-12-13T23:22:02.687" v="59"/>
          <ac:cxnSpMkLst>
            <pc:docMk/>
            <pc:sldMk cId="3219012838" sldId="279"/>
            <ac:cxnSpMk id="123" creationId="{C49DA8F6-BCC1-4447-B54C-57856834B94B}"/>
          </ac:cxnSpMkLst>
        </pc:cxnChg>
      </pc:sldChg>
      <pc:sldChg chg="new del">
        <pc:chgData name="Ivano Esposito" userId="f05bfd0a0388d85f" providerId="Windows Live" clId="Web-{CB8EDFAC-7AAE-480E-9706-BD1B301C89DE}" dt="2023-12-13T23:19:35.587" v="50"/>
        <pc:sldMkLst>
          <pc:docMk/>
          <pc:sldMk cId="1332772128" sldId="280"/>
        </pc:sldMkLst>
      </pc:sldChg>
      <pc:sldChg chg="addSp delSp modSp add replId">
        <pc:chgData name="Ivano Esposito" userId="f05bfd0a0388d85f" providerId="Windows Live" clId="Web-{CB8EDFAC-7AAE-480E-9706-BD1B301C89DE}" dt="2023-12-14T00:09:01.010" v="453" actId="14100"/>
        <pc:sldMkLst>
          <pc:docMk/>
          <pc:sldMk cId="1829437076" sldId="280"/>
        </pc:sldMkLst>
        <pc:spChg chg="mod">
          <ac:chgData name="Ivano Esposito" userId="f05bfd0a0388d85f" providerId="Windows Live" clId="Web-{CB8EDFAC-7AAE-480E-9706-BD1B301C89DE}" dt="2023-12-13T23:54:35.942" v="255" actId="1076"/>
          <ac:spMkLst>
            <pc:docMk/>
            <pc:sldMk cId="1829437076" sldId="280"/>
            <ac:spMk id="2" creationId="{00000000-0000-0000-0000-000000000000}"/>
          </ac:spMkLst>
        </pc:spChg>
        <pc:spChg chg="mod">
          <ac:chgData name="Ivano Esposito" userId="f05bfd0a0388d85f" providerId="Windows Live" clId="Web-{CB8EDFAC-7AAE-480E-9706-BD1B301C89DE}" dt="2023-12-14T00:09:01.010" v="453" actId="14100"/>
          <ac:spMkLst>
            <pc:docMk/>
            <pc:sldMk cId="1829437076" sldId="280"/>
            <ac:spMk id="3" creationId="{00000000-0000-0000-0000-000000000000}"/>
          </ac:spMkLst>
        </pc:spChg>
        <pc:spChg chg="del">
          <ac:chgData name="Ivano Esposito" userId="f05bfd0a0388d85f" providerId="Windows Live" clId="Web-{CB8EDFAC-7AAE-480E-9706-BD1B301C89DE}" dt="2023-12-13T23:45:35.138" v="224"/>
          <ac:spMkLst>
            <pc:docMk/>
            <pc:sldMk cId="1829437076" sldId="280"/>
            <ac:spMk id="68" creationId="{8FC9BE17-9A7B-462D-AE50-3D8777387304}"/>
          </ac:spMkLst>
        </pc:spChg>
        <pc:spChg chg="del">
          <ac:chgData name="Ivano Esposito" userId="f05bfd0a0388d85f" providerId="Windows Live" clId="Web-{CB8EDFAC-7AAE-480E-9706-BD1B301C89DE}" dt="2023-12-13T23:45:35.138" v="224"/>
          <ac:spMkLst>
            <pc:docMk/>
            <pc:sldMk cId="1829437076" sldId="280"/>
            <ac:spMk id="69" creationId="{3EBE8569-6AEC-4B8C-8D53-2DE337CDBA65}"/>
          </ac:spMkLst>
        </pc:spChg>
        <pc:spChg chg="del">
          <ac:chgData name="Ivano Esposito" userId="f05bfd0a0388d85f" providerId="Windows Live" clId="Web-{CB8EDFAC-7AAE-480E-9706-BD1B301C89DE}" dt="2023-12-13T23:45:35.138" v="224"/>
          <ac:spMkLst>
            <pc:docMk/>
            <pc:sldMk cId="1829437076" sldId="280"/>
            <ac:spMk id="70" creationId="{55D4142C-5077-457F-A6AD-3FECFDB39685}"/>
          </ac:spMkLst>
        </pc:spChg>
        <pc:spChg chg="add">
          <ac:chgData name="Ivano Esposito" userId="f05bfd0a0388d85f" providerId="Windows Live" clId="Web-{CB8EDFAC-7AAE-480E-9706-BD1B301C89DE}" dt="2023-12-13T23:45:35.138" v="224"/>
          <ac:spMkLst>
            <pc:docMk/>
            <pc:sldMk cId="1829437076" sldId="280"/>
            <ac:spMk id="75" creationId="{8FC9BE17-9A7B-462D-AE50-3D8777387304}"/>
          </ac:spMkLst>
        </pc:spChg>
        <pc:spChg chg="add">
          <ac:chgData name="Ivano Esposito" userId="f05bfd0a0388d85f" providerId="Windows Live" clId="Web-{CB8EDFAC-7AAE-480E-9706-BD1B301C89DE}" dt="2023-12-13T23:45:35.138" v="224"/>
          <ac:spMkLst>
            <pc:docMk/>
            <pc:sldMk cId="1829437076" sldId="280"/>
            <ac:spMk id="77" creationId="{3EBE8569-6AEC-4B8C-8D53-2DE337CDBA65}"/>
          </ac:spMkLst>
        </pc:spChg>
        <pc:spChg chg="add">
          <ac:chgData name="Ivano Esposito" userId="f05bfd0a0388d85f" providerId="Windows Live" clId="Web-{CB8EDFAC-7AAE-480E-9706-BD1B301C89DE}" dt="2023-12-13T23:45:35.138" v="224"/>
          <ac:spMkLst>
            <pc:docMk/>
            <pc:sldMk cId="1829437076" sldId="280"/>
            <ac:spMk id="79" creationId="{55D4142C-5077-457F-A6AD-3FECFDB39685}"/>
          </ac:spMkLst>
        </pc:spChg>
        <pc:spChg chg="add del">
          <ac:chgData name="Ivano Esposito" userId="f05bfd0a0388d85f" providerId="Windows Live" clId="Web-{CB8EDFAC-7AAE-480E-9706-BD1B301C89DE}" dt="2023-12-14T00:08:45.494" v="448"/>
          <ac:spMkLst>
            <pc:docMk/>
            <pc:sldMk cId="1829437076" sldId="280"/>
            <ac:spMk id="81" creationId="{7A5F0580-5EE9-419F-96EE-B6529EF6E7D0}"/>
          </ac:spMkLst>
        </pc:spChg>
        <pc:picChg chg="del">
          <ac:chgData name="Ivano Esposito" userId="f05bfd0a0388d85f" providerId="Windows Live" clId="Web-{CB8EDFAC-7AAE-480E-9706-BD1B301C89DE}" dt="2023-12-13T23:45:15.527" v="222"/>
          <ac:picMkLst>
            <pc:docMk/>
            <pc:sldMk cId="1829437076" sldId="280"/>
            <ac:picMk id="5" creationId="{1C725312-E79A-FDC8-657E-4440FB861760}"/>
          </ac:picMkLst>
        </pc:picChg>
        <pc:picChg chg="add mod ord">
          <ac:chgData name="Ivano Esposito" userId="f05bfd0a0388d85f" providerId="Windows Live" clId="Web-{CB8EDFAC-7AAE-480E-9706-BD1B301C89DE}" dt="2023-12-13T23:45:35.138" v="224"/>
          <ac:picMkLst>
            <pc:docMk/>
            <pc:sldMk cId="1829437076" sldId="280"/>
            <ac:picMk id="6" creationId="{025AB81C-8A90-DA26-FA0D-4721061B8160}"/>
          </ac:picMkLst>
        </pc:picChg>
      </pc:sldChg>
      <pc:sldChg chg="new del">
        <pc:chgData name="Ivano Esposito" userId="f05bfd0a0388d85f" providerId="Windows Live" clId="Web-{CB8EDFAC-7AAE-480E-9706-BD1B301C89DE}" dt="2023-12-13T23:19:35.587" v="51"/>
        <pc:sldMkLst>
          <pc:docMk/>
          <pc:sldMk cId="1149947217" sldId="281"/>
        </pc:sldMkLst>
      </pc:sldChg>
      <pc:sldChg chg="addSp delSp modSp new mod ord setBg">
        <pc:chgData name="Ivano Esposito" userId="f05bfd0a0388d85f" providerId="Windows Live" clId="Web-{CB8EDFAC-7AAE-480E-9706-BD1B301C89DE}" dt="2023-12-14T00:05:56.908" v="422" actId="1076"/>
        <pc:sldMkLst>
          <pc:docMk/>
          <pc:sldMk cId="1393201394" sldId="281"/>
        </pc:sldMkLst>
        <pc:spChg chg="mod">
          <ac:chgData name="Ivano Esposito" userId="f05bfd0a0388d85f" providerId="Windows Live" clId="Web-{CB8EDFAC-7AAE-480E-9706-BD1B301C89DE}" dt="2023-12-14T00:02:58.494" v="361"/>
          <ac:spMkLst>
            <pc:docMk/>
            <pc:sldMk cId="1393201394" sldId="281"/>
            <ac:spMk id="2" creationId="{093D5283-CFB2-808F-BE4D-528CA2C13F99}"/>
          </ac:spMkLst>
        </pc:spChg>
        <pc:spChg chg="mod">
          <ac:chgData name="Ivano Esposito" userId="f05bfd0a0388d85f" providerId="Windows Live" clId="Web-{CB8EDFAC-7AAE-480E-9706-BD1B301C89DE}" dt="2023-12-14T00:05:43.158" v="419" actId="1076"/>
          <ac:spMkLst>
            <pc:docMk/>
            <pc:sldMk cId="1393201394" sldId="281"/>
            <ac:spMk id="3" creationId="{A6A54E1F-E381-B659-AC88-A48F89EAD186}"/>
          </ac:spMkLst>
        </pc:spChg>
        <pc:spChg chg="mod">
          <ac:chgData name="Ivano Esposito" userId="f05bfd0a0388d85f" providerId="Windows Live" clId="Web-{CB8EDFAC-7AAE-480E-9706-BD1B301C89DE}" dt="2023-12-14T00:02:58.494" v="361"/>
          <ac:spMkLst>
            <pc:docMk/>
            <pc:sldMk cId="1393201394" sldId="281"/>
            <ac:spMk id="4" creationId="{C680FB6C-6257-B97E-E05C-1C417DFB8DB0}"/>
          </ac:spMkLst>
        </pc:spChg>
        <pc:spChg chg="add del mod">
          <ac:chgData name="Ivano Esposito" userId="f05bfd0a0388d85f" providerId="Windows Live" clId="Web-{CB8EDFAC-7AAE-480E-9706-BD1B301C89DE}" dt="2023-12-14T00:02:41.494" v="355"/>
          <ac:spMkLst>
            <pc:docMk/>
            <pc:sldMk cId="1393201394" sldId="281"/>
            <ac:spMk id="6" creationId="{F4E72FC0-9CF7-1E17-F4CF-222F14C761BB}"/>
          </ac:spMkLst>
        </pc:spChg>
        <pc:spChg chg="add">
          <ac:chgData name="Ivano Esposito" userId="f05bfd0a0388d85f" providerId="Windows Live" clId="Web-{CB8EDFAC-7AAE-480E-9706-BD1B301C89DE}" dt="2023-12-14T00:02:58.494" v="361"/>
          <ac:spMkLst>
            <pc:docMk/>
            <pc:sldMk cId="1393201394" sldId="281"/>
            <ac:spMk id="10" creationId="{04812C46-200A-4DEB-A05E-3ED6C68C2387}"/>
          </ac:spMkLst>
        </pc:spChg>
        <pc:spChg chg="add">
          <ac:chgData name="Ivano Esposito" userId="f05bfd0a0388d85f" providerId="Windows Live" clId="Web-{CB8EDFAC-7AAE-480E-9706-BD1B301C89DE}" dt="2023-12-14T00:02:58.494" v="361"/>
          <ac:spMkLst>
            <pc:docMk/>
            <pc:sldMk cId="1393201394" sldId="281"/>
            <ac:spMk id="12" creationId="{D1EA859B-E555-4109-94F3-6700E046E008}"/>
          </ac:spMkLst>
        </pc:spChg>
        <pc:picChg chg="add mod ord">
          <ac:chgData name="Ivano Esposito" userId="f05bfd0a0388d85f" providerId="Windows Live" clId="Web-{CB8EDFAC-7AAE-480E-9706-BD1B301C89DE}" dt="2023-12-14T00:02:58.494" v="361"/>
          <ac:picMkLst>
            <pc:docMk/>
            <pc:sldMk cId="1393201394" sldId="281"/>
            <ac:picMk id="5" creationId="{FDFA81E9-C74D-7558-87AC-54147466D5DD}"/>
          </ac:picMkLst>
        </pc:picChg>
        <pc:picChg chg="add mod">
          <ac:chgData name="Ivano Esposito" userId="f05bfd0a0388d85f" providerId="Windows Live" clId="Web-{CB8EDFAC-7AAE-480E-9706-BD1B301C89DE}" dt="2023-12-14T00:05:56.908" v="422" actId="1076"/>
          <ac:picMkLst>
            <pc:docMk/>
            <pc:sldMk cId="1393201394" sldId="281"/>
            <ac:picMk id="7" creationId="{AFA02475-ADEE-C4D1-B89E-6BBD7D51CFDE}"/>
          </ac:picMkLst>
        </pc:picChg>
      </pc:sldChg>
      <pc:sldChg chg="addSp delSp modSp new del">
        <pc:chgData name="Ivano Esposito" userId="f05bfd0a0388d85f" providerId="Windows Live" clId="Web-{CB8EDFAC-7AAE-480E-9706-BD1B301C89DE}" dt="2023-12-13T23:19:35.587" v="52"/>
        <pc:sldMkLst>
          <pc:docMk/>
          <pc:sldMk cId="3320383697" sldId="282"/>
        </pc:sldMkLst>
        <pc:spChg chg="del">
          <ac:chgData name="Ivano Esposito" userId="f05bfd0a0388d85f" providerId="Windows Live" clId="Web-{CB8EDFAC-7AAE-480E-9706-BD1B301C89DE}" dt="2023-12-13T23:19:33.165" v="49"/>
          <ac:spMkLst>
            <pc:docMk/>
            <pc:sldMk cId="3320383697" sldId="282"/>
            <ac:spMk id="3" creationId="{F9417456-D987-C678-4F43-396BF05C7B6E}"/>
          </ac:spMkLst>
        </pc:spChg>
        <pc:picChg chg="add mod ord">
          <ac:chgData name="Ivano Esposito" userId="f05bfd0a0388d85f" providerId="Windows Live" clId="Web-{CB8EDFAC-7AAE-480E-9706-BD1B301C89DE}" dt="2023-12-13T23:19:33.165" v="49"/>
          <ac:picMkLst>
            <pc:docMk/>
            <pc:sldMk cId="3320383697" sldId="282"/>
            <ac:picMk id="6" creationId="{5744118E-AE7D-DC76-E84F-DECD1ADCF46D}"/>
          </ac:picMkLst>
        </pc:picChg>
      </pc:sldChg>
      <pc:sldChg chg="addSp delSp modSp new del">
        <pc:chgData name="Ivano Esposito" userId="f05bfd0a0388d85f" providerId="Windows Live" clId="Web-{CB8EDFAC-7AAE-480E-9706-BD1B301C89DE}" dt="2023-12-13T23:19:37.118" v="53"/>
        <pc:sldMkLst>
          <pc:docMk/>
          <pc:sldMk cId="2095819255" sldId="283"/>
        </pc:sldMkLst>
        <pc:spChg chg="mod">
          <ac:chgData name="Ivano Esposito" userId="f05bfd0a0388d85f" providerId="Windows Live" clId="Web-{CB8EDFAC-7AAE-480E-9706-BD1B301C89DE}" dt="2023-12-13T23:19:04.398" v="44"/>
          <ac:spMkLst>
            <pc:docMk/>
            <pc:sldMk cId="2095819255" sldId="283"/>
            <ac:spMk id="2" creationId="{1F437BE9-9E68-28BF-A9FE-3698302150C6}"/>
          </ac:spMkLst>
        </pc:spChg>
        <pc:spChg chg="del">
          <ac:chgData name="Ivano Esposito" userId="f05bfd0a0388d85f" providerId="Windows Live" clId="Web-{CB8EDFAC-7AAE-480E-9706-BD1B301C89DE}" dt="2023-12-13T23:19:01.757" v="43"/>
          <ac:spMkLst>
            <pc:docMk/>
            <pc:sldMk cId="2095819255" sldId="283"/>
            <ac:spMk id="3" creationId="{224075AB-BC4C-9A8A-B397-70AAE993403E}"/>
          </ac:spMkLst>
        </pc:spChg>
        <pc:spChg chg="mod">
          <ac:chgData name="Ivano Esposito" userId="f05bfd0a0388d85f" providerId="Windows Live" clId="Web-{CB8EDFAC-7AAE-480E-9706-BD1B301C89DE}" dt="2023-12-13T23:19:06.445" v="46"/>
          <ac:spMkLst>
            <pc:docMk/>
            <pc:sldMk cId="2095819255" sldId="283"/>
            <ac:spMk id="4" creationId="{506CFA18-2B0E-25DE-DD8B-356DBA92E156}"/>
          </ac:spMkLst>
        </pc:spChg>
        <pc:spChg chg="mod">
          <ac:chgData name="Ivano Esposito" userId="f05bfd0a0388d85f" providerId="Windows Live" clId="Web-{CB8EDFAC-7AAE-480E-9706-BD1B301C89DE}" dt="2023-12-13T23:19:18.664" v="48"/>
          <ac:spMkLst>
            <pc:docMk/>
            <pc:sldMk cId="2095819255" sldId="283"/>
            <ac:spMk id="5" creationId="{CF559BB4-7AE8-DAFA-542B-6938712828B8}"/>
          </ac:spMkLst>
        </pc:spChg>
        <pc:picChg chg="add mod ord">
          <ac:chgData name="Ivano Esposito" userId="f05bfd0a0388d85f" providerId="Windows Live" clId="Web-{CB8EDFAC-7AAE-480E-9706-BD1B301C89DE}" dt="2023-12-13T23:19:01.757" v="43"/>
          <ac:picMkLst>
            <pc:docMk/>
            <pc:sldMk cId="2095819255" sldId="283"/>
            <ac:picMk id="6" creationId="{17DD92BA-0B1F-8742-5FB8-E4EB394DBE48}"/>
          </ac:picMkLst>
        </pc:picChg>
      </pc:sldChg>
      <pc:sldChg chg="addSp delSp modSp new del">
        <pc:chgData name="Ivano Esposito" userId="f05bfd0a0388d85f" providerId="Windows Live" clId="Web-{CB8EDFAC-7AAE-480E-9706-BD1B301C89DE}" dt="2023-12-13T23:19:37.118" v="54"/>
        <pc:sldMkLst>
          <pc:docMk/>
          <pc:sldMk cId="2615432775" sldId="284"/>
        </pc:sldMkLst>
        <pc:spChg chg="mod">
          <ac:chgData name="Ivano Esposito" userId="f05bfd0a0388d85f" providerId="Windows Live" clId="Web-{CB8EDFAC-7AAE-480E-9706-BD1B301C89DE}" dt="2023-12-13T23:18:48.429" v="38"/>
          <ac:spMkLst>
            <pc:docMk/>
            <pc:sldMk cId="2615432775" sldId="284"/>
            <ac:spMk id="2" creationId="{7A938177-3649-4BEE-AE9E-5B61738A892E}"/>
          </ac:spMkLst>
        </pc:spChg>
        <pc:spChg chg="del">
          <ac:chgData name="Ivano Esposito" userId="f05bfd0a0388d85f" providerId="Windows Live" clId="Web-{CB8EDFAC-7AAE-480E-9706-BD1B301C89DE}" dt="2023-12-13T23:18:47.897" v="37"/>
          <ac:spMkLst>
            <pc:docMk/>
            <pc:sldMk cId="2615432775" sldId="284"/>
            <ac:spMk id="3" creationId="{29E17C38-5779-115F-1799-20276B45298C}"/>
          </ac:spMkLst>
        </pc:spChg>
        <pc:spChg chg="mod">
          <ac:chgData name="Ivano Esposito" userId="f05bfd0a0388d85f" providerId="Windows Live" clId="Web-{CB8EDFAC-7AAE-480E-9706-BD1B301C89DE}" dt="2023-12-13T23:18:49.460" v="40"/>
          <ac:spMkLst>
            <pc:docMk/>
            <pc:sldMk cId="2615432775" sldId="284"/>
            <ac:spMk id="4" creationId="{850886F8-699E-31CC-C65C-C713666CEB1A}"/>
          </ac:spMkLst>
        </pc:spChg>
        <pc:spChg chg="mod">
          <ac:chgData name="Ivano Esposito" userId="f05bfd0a0388d85f" providerId="Windows Live" clId="Web-{CB8EDFAC-7AAE-480E-9706-BD1B301C89DE}" dt="2023-12-13T23:18:50.366" v="42"/>
          <ac:spMkLst>
            <pc:docMk/>
            <pc:sldMk cId="2615432775" sldId="284"/>
            <ac:spMk id="5" creationId="{763ACA03-6C2E-CB5D-EA7B-A1B9596BB069}"/>
          </ac:spMkLst>
        </pc:spChg>
        <pc:picChg chg="add mod ord">
          <ac:chgData name="Ivano Esposito" userId="f05bfd0a0388d85f" providerId="Windows Live" clId="Web-{CB8EDFAC-7AAE-480E-9706-BD1B301C89DE}" dt="2023-12-13T23:18:47.897" v="37"/>
          <ac:picMkLst>
            <pc:docMk/>
            <pc:sldMk cId="2615432775" sldId="284"/>
            <ac:picMk id="6" creationId="{1814AFF7-0399-19A3-BC92-DFE755B12E52}"/>
          </ac:picMkLst>
        </pc:picChg>
      </pc:sldChg>
      <pc:sldChg chg="del">
        <pc:chgData name="Ivano Esposito" userId="f05bfd0a0388d85f" providerId="Windows Live" clId="Web-{CB8EDFAC-7AAE-480E-9706-BD1B301C89DE}" dt="2023-12-14T00:25:06.459" v="529"/>
        <pc:sldMkLst>
          <pc:docMk/>
          <pc:sldMk cId="2818782123" sldId="285"/>
        </pc:sldMkLst>
      </pc:sldChg>
      <pc:sldChg chg="addSp delSp modSp new del">
        <pc:chgData name="Ivano Esposito" userId="f05bfd0a0388d85f" providerId="Windows Live" clId="Web-{CB8EDFAC-7AAE-480E-9706-BD1B301C89DE}" dt="2023-12-13T23:19:37.118" v="55"/>
        <pc:sldMkLst>
          <pc:docMk/>
          <pc:sldMk cId="3153714409" sldId="285"/>
        </pc:sldMkLst>
        <pc:spChg chg="mod">
          <ac:chgData name="Ivano Esposito" userId="f05bfd0a0388d85f" providerId="Windows Live" clId="Web-{CB8EDFAC-7AAE-480E-9706-BD1B301C89DE}" dt="2023-12-13T23:18:40.241" v="32"/>
          <ac:spMkLst>
            <pc:docMk/>
            <pc:sldMk cId="3153714409" sldId="285"/>
            <ac:spMk id="2" creationId="{FC8498F4-3543-C2A9-EA8A-2787548225A6}"/>
          </ac:spMkLst>
        </pc:spChg>
        <pc:spChg chg="del">
          <ac:chgData name="Ivano Esposito" userId="f05bfd0a0388d85f" providerId="Windows Live" clId="Web-{CB8EDFAC-7AAE-480E-9706-BD1B301C89DE}" dt="2023-12-13T23:18:39.428" v="31"/>
          <ac:spMkLst>
            <pc:docMk/>
            <pc:sldMk cId="3153714409" sldId="285"/>
            <ac:spMk id="3" creationId="{8AD8B6B7-63A5-9D1A-1D39-2FE3964787B3}"/>
          </ac:spMkLst>
        </pc:spChg>
        <pc:spChg chg="mod">
          <ac:chgData name="Ivano Esposito" userId="f05bfd0a0388d85f" providerId="Windows Live" clId="Web-{CB8EDFAC-7AAE-480E-9706-BD1B301C89DE}" dt="2023-12-13T23:18:43.085" v="34"/>
          <ac:spMkLst>
            <pc:docMk/>
            <pc:sldMk cId="3153714409" sldId="285"/>
            <ac:spMk id="4" creationId="{426A33DE-AB7A-01E0-46D9-DE2E39BC346A}"/>
          </ac:spMkLst>
        </pc:spChg>
        <pc:spChg chg="mod">
          <ac:chgData name="Ivano Esposito" userId="f05bfd0a0388d85f" providerId="Windows Live" clId="Web-{CB8EDFAC-7AAE-480E-9706-BD1B301C89DE}" dt="2023-12-13T23:18:44.069" v="36"/>
          <ac:spMkLst>
            <pc:docMk/>
            <pc:sldMk cId="3153714409" sldId="285"/>
            <ac:spMk id="5" creationId="{54F64772-7FAC-3C59-B0AD-439B08600126}"/>
          </ac:spMkLst>
        </pc:spChg>
        <pc:picChg chg="add mod ord">
          <ac:chgData name="Ivano Esposito" userId="f05bfd0a0388d85f" providerId="Windows Live" clId="Web-{CB8EDFAC-7AAE-480E-9706-BD1B301C89DE}" dt="2023-12-13T23:18:39.428" v="31"/>
          <ac:picMkLst>
            <pc:docMk/>
            <pc:sldMk cId="3153714409" sldId="285"/>
            <ac:picMk id="6" creationId="{EF7ED3C9-A9FD-7461-1B51-5989140DE536}"/>
          </ac:picMkLst>
        </pc:picChg>
      </pc:sldChg>
      <pc:sldChg chg="del">
        <pc:chgData name="Ivano Esposito" userId="f05bfd0a0388d85f" providerId="Windows Live" clId="Web-{CB8EDFAC-7AAE-480E-9706-BD1B301C89DE}" dt="2023-12-14T00:25:06.459" v="530"/>
        <pc:sldMkLst>
          <pc:docMk/>
          <pc:sldMk cId="3307540952" sldId="286"/>
        </pc:sldMkLst>
      </pc:sldChg>
      <pc:sldChg chg="modSp new del">
        <pc:chgData name="Ivano Esposito" userId="f05bfd0a0388d85f" providerId="Windows Live" clId="Web-{CB8EDFAC-7AAE-480E-9706-BD1B301C89DE}" dt="2023-12-13T23:19:37.118" v="56"/>
        <pc:sldMkLst>
          <pc:docMk/>
          <pc:sldMk cId="3400929527" sldId="286"/>
        </pc:sldMkLst>
        <pc:spChg chg="mod">
          <ac:chgData name="Ivano Esposito" userId="f05bfd0a0388d85f" providerId="Windows Live" clId="Web-{CB8EDFAC-7AAE-480E-9706-BD1B301C89DE}" dt="2023-12-13T23:18:32.084" v="29"/>
          <ac:spMkLst>
            <pc:docMk/>
            <pc:sldMk cId="3400929527" sldId="286"/>
            <ac:spMk id="2" creationId="{E6951820-5849-9EB3-8F1D-25889D37E333}"/>
          </ac:spMkLst>
        </pc:spChg>
        <pc:spChg chg="mod">
          <ac:chgData name="Ivano Esposito" userId="f05bfd0a0388d85f" providerId="Windows Live" clId="Web-{CB8EDFAC-7AAE-480E-9706-BD1B301C89DE}" dt="2023-12-13T23:18:33.162" v="30"/>
          <ac:spMkLst>
            <pc:docMk/>
            <pc:sldMk cId="3400929527" sldId="286"/>
            <ac:spMk id="3" creationId="{EF78DAA4-55E1-2DAB-2510-F4C56D811E85}"/>
          </ac:spMkLst>
        </pc:spChg>
      </pc:sldChg>
      <pc:sldChg chg="del">
        <pc:chgData name="Ivano Esposito" userId="f05bfd0a0388d85f" providerId="Windows Live" clId="Web-{CB8EDFAC-7AAE-480E-9706-BD1B301C89DE}" dt="2023-12-14T00:25:06.459" v="531"/>
        <pc:sldMkLst>
          <pc:docMk/>
          <pc:sldMk cId="472829552" sldId="287"/>
        </pc:sldMkLst>
      </pc:sldChg>
      <pc:sldChg chg="del">
        <pc:chgData name="Ivano Esposito" userId="f05bfd0a0388d85f" providerId="Windows Live" clId="Web-{CB8EDFAC-7AAE-480E-9706-BD1B301C89DE}" dt="2023-12-14T00:25:06.459" v="532"/>
        <pc:sldMkLst>
          <pc:docMk/>
          <pc:sldMk cId="798054063" sldId="288"/>
        </pc:sldMkLst>
      </pc:sldChg>
    </pc:docChg>
  </pc:docChgLst>
  <pc:docChgLst>
    <pc:chgData name="Ivano Esposito" userId="f05bfd0a0388d85f" providerId="Windows Live" clId="Web-{FDF92CB8-478A-46DB-81CA-3D04FBB15809}"/>
    <pc:docChg chg="addSld delSld modSld sldOrd modMainMaster">
      <pc:chgData name="Ivano Esposito" userId="f05bfd0a0388d85f" providerId="Windows Live" clId="Web-{FDF92CB8-478A-46DB-81CA-3D04FBB15809}" dt="2023-12-13T22:42:35.454" v="506" actId="20577"/>
      <pc:docMkLst>
        <pc:docMk/>
      </pc:docMkLst>
      <pc:sldChg chg="addSp delSp modSp mod setBg">
        <pc:chgData name="Ivano Esposito" userId="f05bfd0a0388d85f" providerId="Windows Live" clId="Web-{FDF92CB8-478A-46DB-81CA-3D04FBB15809}" dt="2023-12-13T16:54:17.543" v="443" actId="1076"/>
        <pc:sldMkLst>
          <pc:docMk/>
          <pc:sldMk cId="0" sldId="256"/>
        </pc:sldMkLst>
        <pc:spChg chg="mod ord">
          <ac:chgData name="Ivano Esposito" userId="f05bfd0a0388d85f" providerId="Windows Live" clId="Web-{FDF92CB8-478A-46DB-81CA-3D04FBB15809}" dt="2023-12-13T07:30:22.440" v="262" actId="20577"/>
          <ac:spMkLst>
            <pc:docMk/>
            <pc:sldMk cId="0" sldId="256"/>
            <ac:spMk id="2" creationId="{00000000-0000-0000-0000-000000000000}"/>
          </ac:spMkLst>
        </pc:spChg>
        <pc:spChg chg="mod ord">
          <ac:chgData name="Ivano Esposito" userId="f05bfd0a0388d85f" providerId="Windows Live" clId="Web-{FDF92CB8-478A-46DB-81CA-3D04FBB15809}" dt="2023-12-13T06:25:13.422" v="33"/>
          <ac:spMkLst>
            <pc:docMk/>
            <pc:sldMk cId="0" sldId="256"/>
            <ac:spMk id="3" creationId="{00000000-0000-0000-0000-000000000000}"/>
          </ac:spMkLst>
        </pc:spChg>
        <pc:spChg chg="del mod">
          <ac:chgData name="Ivano Esposito" userId="f05bfd0a0388d85f" providerId="Windows Live" clId="Web-{FDF92CB8-478A-46DB-81CA-3D04FBB15809}" dt="2023-12-13T06:21:30.924" v="16"/>
          <ac:spMkLst>
            <pc:docMk/>
            <pc:sldMk cId="0" sldId="256"/>
            <ac:spMk id="4" creationId="{37300E49-D5C7-7354-29F5-F93939EEA96C}"/>
          </ac:spMkLst>
        </pc:spChg>
        <pc:spChg chg="add mod">
          <ac:chgData name="Ivano Esposito" userId="f05bfd0a0388d85f" providerId="Windows Live" clId="Web-{FDF92CB8-478A-46DB-81CA-3D04FBB15809}" dt="2023-12-13T16:53:53.229" v="438"/>
          <ac:spMkLst>
            <pc:docMk/>
            <pc:sldMk cId="0" sldId="256"/>
            <ac:spMk id="4" creationId="{4A7996EB-E98F-BFD1-367E-CB3CCFB1B99A}"/>
          </ac:spMkLst>
        </pc:spChg>
        <pc:spChg chg="add del">
          <ac:chgData name="Ivano Esposito" userId="f05bfd0a0388d85f" providerId="Windows Live" clId="Web-{FDF92CB8-478A-46DB-81CA-3D04FBB15809}" dt="2023-12-13T06:22:42.131" v="23"/>
          <ac:spMkLst>
            <pc:docMk/>
            <pc:sldMk cId="0" sldId="256"/>
            <ac:spMk id="18" creationId="{F13C74B1-5B17-4795-BED0-7140497B445A}"/>
          </ac:spMkLst>
        </pc:spChg>
        <pc:spChg chg="add del">
          <ac:chgData name="Ivano Esposito" userId="f05bfd0a0388d85f" providerId="Windows Live" clId="Web-{FDF92CB8-478A-46DB-81CA-3D04FBB15809}" dt="2023-12-13T06:22:42.131" v="23"/>
          <ac:spMkLst>
            <pc:docMk/>
            <pc:sldMk cId="0" sldId="256"/>
            <ac:spMk id="20" creationId="{D4974D33-8DC5-464E-8C6D-BE58F0669C17}"/>
          </ac:spMkLst>
        </pc:spChg>
        <pc:spChg chg="add del">
          <ac:chgData name="Ivano Esposito" userId="f05bfd0a0388d85f" providerId="Windows Live" clId="Web-{FDF92CB8-478A-46DB-81CA-3D04FBB15809}" dt="2023-12-13T06:22:42.022" v="22"/>
          <ac:spMkLst>
            <pc:docMk/>
            <pc:sldMk cId="0" sldId="256"/>
            <ac:spMk id="25" creationId="{9D25F302-27C5-414F-97F8-6EA0A6C028BA}"/>
          </ac:spMkLst>
        </pc:spChg>
        <pc:spChg chg="add del">
          <ac:chgData name="Ivano Esposito" userId="f05bfd0a0388d85f" providerId="Windows Live" clId="Web-{FDF92CB8-478A-46DB-81CA-3D04FBB15809}" dt="2023-12-13T06:22:42.022" v="22"/>
          <ac:spMkLst>
            <pc:docMk/>
            <pc:sldMk cId="0" sldId="256"/>
            <ac:spMk id="27" creationId="{830A36F8-48C2-4842-A87B-8CE8DF4E7FD2}"/>
          </ac:spMkLst>
        </pc:spChg>
        <pc:spChg chg="add del">
          <ac:chgData name="Ivano Esposito" userId="f05bfd0a0388d85f" providerId="Windows Live" clId="Web-{FDF92CB8-478A-46DB-81CA-3D04FBB15809}" dt="2023-12-13T06:22:42.022" v="22"/>
          <ac:spMkLst>
            <pc:docMk/>
            <pc:sldMk cId="0" sldId="256"/>
            <ac:spMk id="29" creationId="{7F488E8B-4E1E-4402-8935-D4E6C02615C7}"/>
          </ac:spMkLst>
        </pc:spChg>
        <pc:spChg chg="add del">
          <ac:chgData name="Ivano Esposito" userId="f05bfd0a0388d85f" providerId="Windows Live" clId="Web-{FDF92CB8-478A-46DB-81CA-3D04FBB15809}" dt="2023-12-13T06:25:13.422" v="33"/>
          <ac:spMkLst>
            <pc:docMk/>
            <pc:sldMk cId="0" sldId="256"/>
            <ac:spMk id="39" creationId="{913AE63C-D5B4-45D1-ACFC-648CFFCF9805}"/>
          </ac:spMkLst>
        </pc:spChg>
        <pc:spChg chg="add">
          <ac:chgData name="Ivano Esposito" userId="f05bfd0a0388d85f" providerId="Windows Live" clId="Web-{FDF92CB8-478A-46DB-81CA-3D04FBB15809}" dt="2023-12-13T06:25:13.422" v="33"/>
          <ac:spMkLst>
            <pc:docMk/>
            <pc:sldMk cId="0" sldId="256"/>
            <ac:spMk id="46" creationId="{231BF440-39FA-4087-84CC-2EEC0BBDAF29}"/>
          </ac:spMkLst>
        </pc:spChg>
        <pc:spChg chg="add">
          <ac:chgData name="Ivano Esposito" userId="f05bfd0a0388d85f" providerId="Windows Live" clId="Web-{FDF92CB8-478A-46DB-81CA-3D04FBB15809}" dt="2023-12-13T06:25:13.422" v="33"/>
          <ac:spMkLst>
            <pc:docMk/>
            <pc:sldMk cId="0" sldId="256"/>
            <ac:spMk id="48" creationId="{F04E4CBA-303B-48BD-8451-C2701CB0EEBF}"/>
          </ac:spMkLst>
        </pc:spChg>
        <pc:spChg chg="add">
          <ac:chgData name="Ivano Esposito" userId="f05bfd0a0388d85f" providerId="Windows Live" clId="Web-{FDF92CB8-478A-46DB-81CA-3D04FBB15809}" dt="2023-12-13T06:25:13.422" v="33"/>
          <ac:spMkLst>
            <pc:docMk/>
            <pc:sldMk cId="0" sldId="256"/>
            <ac:spMk id="50" creationId="{F6CA58B3-AFCC-4A40-9882-50D5080879B0}"/>
          </ac:spMkLst>
        </pc:spChg>
        <pc:spChg chg="add">
          <ac:chgData name="Ivano Esposito" userId="f05bfd0a0388d85f" providerId="Windows Live" clId="Web-{FDF92CB8-478A-46DB-81CA-3D04FBB15809}" dt="2023-12-13T06:25:13.422" v="33"/>
          <ac:spMkLst>
            <pc:docMk/>
            <pc:sldMk cId="0" sldId="256"/>
            <ac:spMk id="52" creationId="{75C56826-D4E5-42ED-8529-079651CB3005}"/>
          </ac:spMkLst>
        </pc:spChg>
        <pc:spChg chg="add">
          <ac:chgData name="Ivano Esposito" userId="f05bfd0a0388d85f" providerId="Windows Live" clId="Web-{FDF92CB8-478A-46DB-81CA-3D04FBB15809}" dt="2023-12-13T06:25:13.422" v="33"/>
          <ac:spMkLst>
            <pc:docMk/>
            <pc:sldMk cId="0" sldId="256"/>
            <ac:spMk id="54" creationId="{82095FCE-EF05-4443-B97A-85DEE3A5CA17}"/>
          </ac:spMkLst>
        </pc:spChg>
        <pc:spChg chg="add">
          <ac:chgData name="Ivano Esposito" userId="f05bfd0a0388d85f" providerId="Windows Live" clId="Web-{FDF92CB8-478A-46DB-81CA-3D04FBB15809}" dt="2023-12-13T06:25:13.422" v="33"/>
          <ac:spMkLst>
            <pc:docMk/>
            <pc:sldMk cId="0" sldId="256"/>
            <ac:spMk id="56" creationId="{CA00AE6B-AA30-4CF8-BA6F-339B780AD76C}"/>
          </ac:spMkLst>
        </pc:spChg>
        <pc:grpChg chg="add del">
          <ac:chgData name="Ivano Esposito" userId="f05bfd0a0388d85f" providerId="Windows Live" clId="Web-{FDF92CB8-478A-46DB-81CA-3D04FBB15809}" dt="2023-12-13T06:25:13.422" v="33"/>
          <ac:grpSpMkLst>
            <pc:docMk/>
            <pc:sldMk cId="0" sldId="256"/>
            <ac:grpSpMk id="31" creationId="{E27AF472-EAE3-4572-AB69-B92BD10DBC6D}"/>
          </ac:grpSpMkLst>
        </pc:grpChg>
        <pc:grpChg chg="add del">
          <ac:chgData name="Ivano Esposito" userId="f05bfd0a0388d85f" providerId="Windows Live" clId="Web-{FDF92CB8-478A-46DB-81CA-3D04FBB15809}" dt="2023-12-13T06:25:13.422" v="33"/>
          <ac:grpSpMkLst>
            <pc:docMk/>
            <pc:sldMk cId="0" sldId="256"/>
            <ac:grpSpMk id="40" creationId="{A12BBDB1-A811-4A94-B034-72085F97AB84}"/>
          </ac:grpSpMkLst>
        </pc:grpChg>
        <pc:picChg chg="del mod ord">
          <ac:chgData name="Ivano Esposito" userId="f05bfd0a0388d85f" providerId="Windows Live" clId="Web-{FDF92CB8-478A-46DB-81CA-3D04FBB15809}" dt="2023-12-13T06:25:07.625" v="31"/>
          <ac:picMkLst>
            <pc:docMk/>
            <pc:sldMk cId="0" sldId="256"/>
            <ac:picMk id="5" creationId="{F11E808A-DD93-BC0E-4545-0779AFC355D8}"/>
          </ac:picMkLst>
        </pc:picChg>
        <pc:picChg chg="add mod ord">
          <ac:chgData name="Ivano Esposito" userId="f05bfd0a0388d85f" providerId="Windows Live" clId="Web-{FDF92CB8-478A-46DB-81CA-3D04FBB15809}" dt="2023-12-13T16:54:17.543" v="443" actId="1076"/>
          <ac:picMkLst>
            <pc:docMk/>
            <pc:sldMk cId="0" sldId="256"/>
            <ac:picMk id="6" creationId="{1FD8FA14-4CB8-7A51-6DA4-54838698678A}"/>
          </ac:picMkLst>
        </pc:picChg>
        <pc:picChg chg="add del mod">
          <ac:chgData name="Ivano Esposito" userId="f05bfd0a0388d85f" providerId="Windows Live" clId="Web-{FDF92CB8-478A-46DB-81CA-3D04FBB15809}" dt="2023-12-13T06:23:41.994" v="25"/>
          <ac:picMkLst>
            <pc:docMk/>
            <pc:sldMk cId="0" sldId="256"/>
            <ac:picMk id="7" creationId="{FF29F10C-91B6-CB22-0BBB-A16713C075E5}"/>
          </ac:picMkLst>
        </pc:picChg>
        <pc:picChg chg="add del mod">
          <ac:chgData name="Ivano Esposito" userId="f05bfd0a0388d85f" providerId="Windows Live" clId="Web-{FDF92CB8-478A-46DB-81CA-3D04FBB15809}" dt="2023-12-13T06:24:18.309" v="27"/>
          <ac:picMkLst>
            <pc:docMk/>
            <pc:sldMk cId="0" sldId="256"/>
            <ac:picMk id="8" creationId="{9C711DED-EF56-B288-153B-EC855367C827}"/>
          </ac:picMkLst>
        </pc:picChg>
        <pc:picChg chg="add mod ord">
          <ac:chgData name="Ivano Esposito" userId="f05bfd0a0388d85f" providerId="Windows Live" clId="Web-{FDF92CB8-478A-46DB-81CA-3D04FBB15809}" dt="2023-12-13T06:25:13.422" v="33"/>
          <ac:picMkLst>
            <pc:docMk/>
            <pc:sldMk cId="0" sldId="256"/>
            <ac:picMk id="9" creationId="{A5F5DDF2-209B-5583-CD65-0BEF17484E1B}"/>
          </ac:picMkLst>
        </pc:picChg>
      </pc:sldChg>
      <pc:sldChg chg="addSp delSp modSp ord">
        <pc:chgData name="Ivano Esposito" userId="f05bfd0a0388d85f" providerId="Windows Live" clId="Web-{FDF92CB8-478A-46DB-81CA-3D04FBB15809}" dt="2023-12-13T16:53:59.339" v="439"/>
        <pc:sldMkLst>
          <pc:docMk/>
          <pc:sldMk cId="0" sldId="257"/>
        </pc:sldMkLst>
        <pc:spChg chg="mod">
          <ac:chgData name="Ivano Esposito" userId="f05bfd0a0388d85f" providerId="Windows Live" clId="Web-{FDF92CB8-478A-46DB-81CA-3D04FBB15809}" dt="2023-12-13T07:31:20.302" v="271" actId="20577"/>
          <ac:spMkLst>
            <pc:docMk/>
            <pc:sldMk cId="0" sldId="257"/>
            <ac:spMk id="2" creationId="{00000000-0000-0000-0000-000000000000}"/>
          </ac:spMkLst>
        </pc:spChg>
        <pc:spChg chg="mod">
          <ac:chgData name="Ivano Esposito" userId="f05bfd0a0388d85f" providerId="Windows Live" clId="Web-{FDF92CB8-478A-46DB-81CA-3D04FBB15809}" dt="2023-12-13T07:31:15.567" v="270" actId="20577"/>
          <ac:spMkLst>
            <pc:docMk/>
            <pc:sldMk cId="0" sldId="257"/>
            <ac:spMk id="3" creationId="{00000000-0000-0000-0000-000000000000}"/>
          </ac:spMkLst>
        </pc:spChg>
        <pc:spChg chg="mod ord">
          <ac:chgData name="Ivano Esposito" userId="f05bfd0a0388d85f" providerId="Windows Live" clId="Web-{FDF92CB8-478A-46DB-81CA-3D04FBB15809}" dt="2023-12-13T16:53:59.339" v="439"/>
          <ac:spMkLst>
            <pc:docMk/>
            <pc:sldMk cId="0" sldId="257"/>
            <ac:spMk id="4" creationId="{3275BFBA-9384-AB0C-B122-116B2355381B}"/>
          </ac:spMkLst>
        </pc:spChg>
        <pc:spChg chg="del">
          <ac:chgData name="Ivano Esposito" userId="f05bfd0a0388d85f" providerId="Windows Live" clId="Web-{FDF92CB8-478A-46DB-81CA-3D04FBB15809}" dt="2023-12-13T06:49:34.257" v="183"/>
          <ac:spMkLst>
            <pc:docMk/>
            <pc:sldMk cId="0" sldId="257"/>
            <ac:spMk id="43" creationId="{873DDF9D-E27C-4E23-A1E8-CA352535F7C9}"/>
          </ac:spMkLst>
        </pc:spChg>
        <pc:spChg chg="del">
          <ac:chgData name="Ivano Esposito" userId="f05bfd0a0388d85f" providerId="Windows Live" clId="Web-{FDF92CB8-478A-46DB-81CA-3D04FBB15809}" dt="2023-12-13T06:49:34.257" v="183"/>
          <ac:spMkLst>
            <pc:docMk/>
            <pc:sldMk cId="0" sldId="257"/>
            <ac:spMk id="44" creationId="{4C6B5652-C661-4C58-B937-F0F490F7FCB2}"/>
          </ac:spMkLst>
        </pc:spChg>
        <pc:spChg chg="del">
          <ac:chgData name="Ivano Esposito" userId="f05bfd0a0388d85f" providerId="Windows Live" clId="Web-{FDF92CB8-478A-46DB-81CA-3D04FBB15809}" dt="2023-12-13T06:49:34.257" v="183"/>
          <ac:spMkLst>
            <pc:docMk/>
            <pc:sldMk cId="0" sldId="257"/>
            <ac:spMk id="45" creationId="{0B936867-6407-43FB-9DE6-1B0879D0CB31}"/>
          </ac:spMkLst>
        </pc:spChg>
        <pc:spChg chg="del">
          <ac:chgData name="Ivano Esposito" userId="f05bfd0a0388d85f" providerId="Windows Live" clId="Web-{FDF92CB8-478A-46DB-81CA-3D04FBB15809}" dt="2023-12-13T06:49:34.257" v="183"/>
          <ac:spMkLst>
            <pc:docMk/>
            <pc:sldMk cId="0" sldId="257"/>
            <ac:spMk id="46" creationId="{ACD0B258-678B-4A8C-894F-848AF24A1922}"/>
          </ac:spMkLst>
        </pc:spChg>
        <pc:spChg chg="del">
          <ac:chgData name="Ivano Esposito" userId="f05bfd0a0388d85f" providerId="Windows Live" clId="Web-{FDF92CB8-478A-46DB-81CA-3D04FBB15809}" dt="2023-12-13T06:49:34.257" v="183"/>
          <ac:spMkLst>
            <pc:docMk/>
            <pc:sldMk cId="0" sldId="257"/>
            <ac:spMk id="47" creationId="{2F003F3F-F118-41D2-AA3F-74DB0D1970BB}"/>
          </ac:spMkLst>
        </pc:spChg>
        <pc:spChg chg="del">
          <ac:chgData name="Ivano Esposito" userId="f05bfd0a0388d85f" providerId="Windows Live" clId="Web-{FDF92CB8-478A-46DB-81CA-3D04FBB15809}" dt="2023-12-13T06:49:34.257" v="183"/>
          <ac:spMkLst>
            <pc:docMk/>
            <pc:sldMk cId="0" sldId="257"/>
            <ac:spMk id="48" creationId="{C8D58395-74AF-401A-AF2F-76B6FCF71DFE}"/>
          </ac:spMkLst>
        </pc:spChg>
        <pc:spChg chg="add del">
          <ac:chgData name="Ivano Esposito" userId="f05bfd0a0388d85f" providerId="Windows Live" clId="Web-{FDF92CB8-478A-46DB-81CA-3D04FBB15809}" dt="2023-12-13T06:49:43.445" v="185"/>
          <ac:spMkLst>
            <pc:docMk/>
            <pc:sldMk cId="0" sldId="257"/>
            <ac:spMk id="53" creationId="{D2B783EE-0239-4717-BBEA-8C9EAC61C824}"/>
          </ac:spMkLst>
        </pc:spChg>
        <pc:spChg chg="add del">
          <ac:chgData name="Ivano Esposito" userId="f05bfd0a0388d85f" providerId="Windows Live" clId="Web-{FDF92CB8-478A-46DB-81CA-3D04FBB15809}" dt="2023-12-13T06:49:43.445" v="185"/>
          <ac:spMkLst>
            <pc:docMk/>
            <pc:sldMk cId="0" sldId="257"/>
            <ac:spMk id="55" creationId="{A7B99495-F43F-4D80-A44F-2CB4764EB90B}"/>
          </ac:spMkLst>
        </pc:spChg>
        <pc:spChg chg="add del">
          <ac:chgData name="Ivano Esposito" userId="f05bfd0a0388d85f" providerId="Windows Live" clId="Web-{FDF92CB8-478A-46DB-81CA-3D04FBB15809}" dt="2023-12-13T06:49:43.445" v="185"/>
          <ac:spMkLst>
            <pc:docMk/>
            <pc:sldMk cId="0" sldId="257"/>
            <ac:spMk id="57" creationId="{70BEB1E7-2F88-40BC-B73D-42E5B6F80BFC}"/>
          </ac:spMkLst>
        </pc:spChg>
        <pc:spChg chg="add del">
          <ac:chgData name="Ivano Esposito" userId="f05bfd0a0388d85f" providerId="Windows Live" clId="Web-{FDF92CB8-478A-46DB-81CA-3D04FBB15809}" dt="2023-12-13T06:51:03.247" v="188"/>
          <ac:spMkLst>
            <pc:docMk/>
            <pc:sldMk cId="0" sldId="257"/>
            <ac:spMk id="62" creationId="{FFD44BAB-2F3A-4B95-B9D3-E5B819787FF3}"/>
          </ac:spMkLst>
        </pc:spChg>
        <pc:spChg chg="add del">
          <ac:chgData name="Ivano Esposito" userId="f05bfd0a0388d85f" providerId="Windows Live" clId="Web-{FDF92CB8-478A-46DB-81CA-3D04FBB15809}" dt="2023-12-13T06:51:48.546" v="192"/>
          <ac:spMkLst>
            <pc:docMk/>
            <pc:sldMk cId="0" sldId="257"/>
            <ac:spMk id="73" creationId="{1A45CD7D-0EAA-4286-89CB-17B096B47E5D}"/>
          </ac:spMkLst>
        </pc:spChg>
        <pc:spChg chg="add">
          <ac:chgData name="Ivano Esposito" userId="f05bfd0a0388d85f" providerId="Windows Live" clId="Web-{FDF92CB8-478A-46DB-81CA-3D04FBB15809}" dt="2023-12-13T06:51:48.546" v="192"/>
          <ac:spMkLst>
            <pc:docMk/>
            <pc:sldMk cId="0" sldId="257"/>
            <ac:spMk id="85" creationId="{E10650BA-D090-4A23-98E3-B48BBAEA9201}"/>
          </ac:spMkLst>
        </pc:spChg>
        <pc:grpChg chg="add del">
          <ac:chgData name="Ivano Esposito" userId="f05bfd0a0388d85f" providerId="Windows Live" clId="Web-{FDF92CB8-478A-46DB-81CA-3D04FBB15809}" dt="2023-12-13T06:51:03.247" v="188"/>
          <ac:grpSpMkLst>
            <pc:docMk/>
            <pc:sldMk cId="0" sldId="257"/>
            <ac:grpSpMk id="64" creationId="{5C6AE2F4-5A2E-4357-A1D8-6142F9BDC8E3}"/>
          </ac:grpSpMkLst>
        </pc:grpChg>
        <pc:grpChg chg="add del">
          <ac:chgData name="Ivano Esposito" userId="f05bfd0a0388d85f" providerId="Windows Live" clId="Web-{FDF92CB8-478A-46DB-81CA-3D04FBB15809}" dt="2023-12-13T06:51:48.546" v="192"/>
          <ac:grpSpMkLst>
            <pc:docMk/>
            <pc:sldMk cId="0" sldId="257"/>
            <ac:grpSpMk id="75" creationId="{48286062-8D5C-4E35-B944-FB01FCCC5061}"/>
          </ac:grpSpMkLst>
        </pc:grpChg>
        <pc:grpChg chg="add">
          <ac:chgData name="Ivano Esposito" userId="f05bfd0a0388d85f" providerId="Windows Live" clId="Web-{FDF92CB8-478A-46DB-81CA-3D04FBB15809}" dt="2023-12-13T06:51:48.546" v="192"/>
          <ac:grpSpMkLst>
            <pc:docMk/>
            <pc:sldMk cId="0" sldId="257"/>
            <ac:grpSpMk id="87" creationId="{FFB939B9-73CE-4644-87BB-72AEBF001142}"/>
          </ac:grpSpMkLst>
        </pc:grpChg>
        <pc:picChg chg="del mod">
          <ac:chgData name="Ivano Esposito" userId="f05bfd0a0388d85f" providerId="Windows Live" clId="Web-{FDF92CB8-478A-46DB-81CA-3D04FBB15809}" dt="2023-12-13T06:50:57.637" v="187"/>
          <ac:picMkLst>
            <pc:docMk/>
            <pc:sldMk cId="0" sldId="257"/>
            <ac:picMk id="5" creationId="{200C8B3F-0447-86E5-CD12-64B45440BA15}"/>
          </ac:picMkLst>
        </pc:picChg>
        <pc:picChg chg="del mod ord">
          <ac:chgData name="Ivano Esposito" userId="f05bfd0a0388d85f" providerId="Windows Live" clId="Web-{FDF92CB8-478A-46DB-81CA-3D04FBB15809}" dt="2023-12-13T06:49:39.601" v="184"/>
          <ac:picMkLst>
            <pc:docMk/>
            <pc:sldMk cId="0" sldId="257"/>
            <ac:picMk id="6" creationId="{E48F3E4F-6E52-CDF8-A8F9-57035C1BEE81}"/>
          </ac:picMkLst>
        </pc:picChg>
        <pc:picChg chg="add mod ord">
          <ac:chgData name="Ivano Esposito" userId="f05bfd0a0388d85f" providerId="Windows Live" clId="Web-{FDF92CB8-478A-46DB-81CA-3D04FBB15809}" dt="2023-12-13T06:51:48.546" v="192"/>
          <ac:picMkLst>
            <pc:docMk/>
            <pc:sldMk cId="0" sldId="257"/>
            <ac:picMk id="7" creationId="{A0815549-B44A-7C15-9232-92FCE188C1F1}"/>
          </ac:picMkLst>
        </pc:picChg>
      </pc:sldChg>
      <pc:sldChg chg="addSp delSp modSp ord">
        <pc:chgData name="Ivano Esposito" userId="f05bfd0a0388d85f" providerId="Windows Live" clId="Web-{FDF92CB8-478A-46DB-81CA-3D04FBB15809}" dt="2023-12-13T16:53:59.339" v="439"/>
        <pc:sldMkLst>
          <pc:docMk/>
          <pc:sldMk cId="0" sldId="258"/>
        </pc:sldMkLst>
        <pc:spChg chg="mod">
          <ac:chgData name="Ivano Esposito" userId="f05bfd0a0388d85f" providerId="Windows Live" clId="Web-{FDF92CB8-478A-46DB-81CA-3D04FBB15809}" dt="2023-12-13T07:33:44.167" v="284" actId="20577"/>
          <ac:spMkLst>
            <pc:docMk/>
            <pc:sldMk cId="0" sldId="258"/>
            <ac:spMk id="2" creationId="{00000000-0000-0000-0000-000000000000}"/>
          </ac:spMkLst>
        </pc:spChg>
        <pc:spChg chg="mod">
          <ac:chgData name="Ivano Esposito" userId="f05bfd0a0388d85f" providerId="Windows Live" clId="Web-{FDF92CB8-478A-46DB-81CA-3D04FBB15809}" dt="2023-12-13T16:52:32.102" v="381" actId="20577"/>
          <ac:spMkLst>
            <pc:docMk/>
            <pc:sldMk cId="0" sldId="258"/>
            <ac:spMk id="3" creationId="{00000000-0000-0000-0000-000000000000}"/>
          </ac:spMkLst>
        </pc:spChg>
        <pc:spChg chg="mod">
          <ac:chgData name="Ivano Esposito" userId="f05bfd0a0388d85f" providerId="Windows Live" clId="Web-{FDF92CB8-478A-46DB-81CA-3D04FBB15809}" dt="2023-12-13T16:53:59.339" v="439"/>
          <ac:spMkLst>
            <pc:docMk/>
            <pc:sldMk cId="0" sldId="258"/>
            <ac:spMk id="4" creationId="{A4D52C29-B079-F3EA-B8DB-D32188465558}"/>
          </ac:spMkLst>
        </pc:spChg>
        <pc:spChg chg="del">
          <ac:chgData name="Ivano Esposito" userId="f05bfd0a0388d85f" providerId="Windows Live" clId="Web-{FDF92CB8-478A-46DB-81CA-3D04FBB15809}" dt="2023-12-13T07:18:36.348" v="203"/>
          <ac:spMkLst>
            <pc:docMk/>
            <pc:sldMk cId="0" sldId="258"/>
            <ac:spMk id="14" creationId="{D2B783EE-0239-4717-BBEA-8C9EAC61C824}"/>
          </ac:spMkLst>
        </pc:spChg>
        <pc:spChg chg="del">
          <ac:chgData name="Ivano Esposito" userId="f05bfd0a0388d85f" providerId="Windows Live" clId="Web-{FDF92CB8-478A-46DB-81CA-3D04FBB15809}" dt="2023-12-13T07:18:36.348" v="203"/>
          <ac:spMkLst>
            <pc:docMk/>
            <pc:sldMk cId="0" sldId="258"/>
            <ac:spMk id="16" creationId="{A7B99495-F43F-4D80-A44F-2CB4764EB90B}"/>
          </ac:spMkLst>
        </pc:spChg>
        <pc:spChg chg="del">
          <ac:chgData name="Ivano Esposito" userId="f05bfd0a0388d85f" providerId="Windows Live" clId="Web-{FDF92CB8-478A-46DB-81CA-3D04FBB15809}" dt="2023-12-13T07:18:36.348" v="203"/>
          <ac:spMkLst>
            <pc:docMk/>
            <pc:sldMk cId="0" sldId="258"/>
            <ac:spMk id="18" creationId="{70BEB1E7-2F88-40BC-B73D-42E5B6F80BFC}"/>
          </ac:spMkLst>
        </pc:spChg>
        <pc:spChg chg="add">
          <ac:chgData name="Ivano Esposito" userId="f05bfd0a0388d85f" providerId="Windows Live" clId="Web-{FDF92CB8-478A-46DB-81CA-3D04FBB15809}" dt="2023-12-13T07:18:36.348" v="203"/>
          <ac:spMkLst>
            <pc:docMk/>
            <pc:sldMk cId="0" sldId="258"/>
            <ac:spMk id="23" creationId="{C2B4C0C7-2745-46BE-B15F-E50582545365}"/>
          </ac:spMkLst>
        </pc:spChg>
        <pc:grpChg chg="add">
          <ac:chgData name="Ivano Esposito" userId="f05bfd0a0388d85f" providerId="Windows Live" clId="Web-{FDF92CB8-478A-46DB-81CA-3D04FBB15809}" dt="2023-12-13T07:18:36.348" v="203"/>
          <ac:grpSpMkLst>
            <pc:docMk/>
            <pc:sldMk cId="0" sldId="258"/>
            <ac:grpSpMk id="25" creationId="{89D8939B-D984-4564-B942-51C44F623C98}"/>
          </ac:grpSpMkLst>
        </pc:grpChg>
        <pc:picChg chg="del">
          <ac:chgData name="Ivano Esposito" userId="f05bfd0a0388d85f" providerId="Windows Live" clId="Web-{FDF92CB8-478A-46DB-81CA-3D04FBB15809}" dt="2023-12-13T07:18:15.973" v="201"/>
          <ac:picMkLst>
            <pc:docMk/>
            <pc:sldMk cId="0" sldId="258"/>
            <ac:picMk id="5" creationId="{A07F5A69-5D89-019D-E2D0-D07AD47B4951}"/>
          </ac:picMkLst>
        </pc:picChg>
        <pc:picChg chg="del">
          <ac:chgData name="Ivano Esposito" userId="f05bfd0a0388d85f" providerId="Windows Live" clId="Web-{FDF92CB8-478A-46DB-81CA-3D04FBB15809}" dt="2023-12-13T07:18:10.832" v="200"/>
          <ac:picMkLst>
            <pc:docMk/>
            <pc:sldMk cId="0" sldId="258"/>
            <ac:picMk id="6" creationId="{F10E0F6F-5679-B967-8B27-A22863963F5F}"/>
          </ac:picMkLst>
        </pc:picChg>
        <pc:picChg chg="add mod ord">
          <ac:chgData name="Ivano Esposito" userId="f05bfd0a0388d85f" providerId="Windows Live" clId="Web-{FDF92CB8-478A-46DB-81CA-3D04FBB15809}" dt="2023-12-13T07:18:36.348" v="203"/>
          <ac:picMkLst>
            <pc:docMk/>
            <pc:sldMk cId="0" sldId="258"/>
            <ac:picMk id="7" creationId="{2C84D22F-5526-B125-A82A-443AF43D9019}"/>
          </ac:picMkLst>
        </pc:picChg>
      </pc:sldChg>
      <pc:sldChg chg="addSp delSp modSp ord">
        <pc:chgData name="Ivano Esposito" userId="f05bfd0a0388d85f" providerId="Windows Live" clId="Web-{FDF92CB8-478A-46DB-81CA-3D04FBB15809}" dt="2023-12-13T16:57:49.033" v="453" actId="1076"/>
        <pc:sldMkLst>
          <pc:docMk/>
          <pc:sldMk cId="0" sldId="259"/>
        </pc:sldMkLst>
        <pc:spChg chg="mod">
          <ac:chgData name="Ivano Esposito" userId="f05bfd0a0388d85f" providerId="Windows Live" clId="Web-{FDF92CB8-478A-46DB-81CA-3D04FBB15809}" dt="2023-12-13T07:39:47.978" v="326" actId="20577"/>
          <ac:spMkLst>
            <pc:docMk/>
            <pc:sldMk cId="0" sldId="259"/>
            <ac:spMk id="2" creationId="{00000000-0000-0000-0000-000000000000}"/>
          </ac:spMkLst>
        </pc:spChg>
        <pc:spChg chg="mod">
          <ac:chgData name="Ivano Esposito" userId="f05bfd0a0388d85f" providerId="Windows Live" clId="Web-{FDF92CB8-478A-46DB-81CA-3D04FBB15809}" dt="2023-12-13T16:57:49.033" v="453" actId="1076"/>
          <ac:spMkLst>
            <pc:docMk/>
            <pc:sldMk cId="0" sldId="259"/>
            <ac:spMk id="3" creationId="{00000000-0000-0000-0000-000000000000}"/>
          </ac:spMkLst>
        </pc:spChg>
        <pc:spChg chg="mod">
          <ac:chgData name="Ivano Esposito" userId="f05bfd0a0388d85f" providerId="Windows Live" clId="Web-{FDF92CB8-478A-46DB-81CA-3D04FBB15809}" dt="2023-12-13T16:53:59.339" v="439"/>
          <ac:spMkLst>
            <pc:docMk/>
            <pc:sldMk cId="0" sldId="259"/>
            <ac:spMk id="4" creationId="{3D2BD713-866A-4DF2-B004-D72B019AD7D7}"/>
          </ac:spMkLst>
        </pc:spChg>
        <pc:spChg chg="add mod">
          <ac:chgData name="Ivano Esposito" userId="f05bfd0a0388d85f" providerId="Windows Live" clId="Web-{FDF92CB8-478A-46DB-81CA-3D04FBB15809}" dt="2023-12-13T07:41:20.529" v="337" actId="1076"/>
          <ac:spMkLst>
            <pc:docMk/>
            <pc:sldMk cId="0" sldId="259"/>
            <ac:spMk id="6" creationId="{D45A3B20-C0B5-A63D-6168-DB903A8E5D96}"/>
          </ac:spMkLst>
        </pc:spChg>
        <pc:spChg chg="del">
          <ac:chgData name="Ivano Esposito" userId="f05bfd0a0388d85f" providerId="Windows Live" clId="Web-{FDF92CB8-478A-46DB-81CA-3D04FBB15809}" dt="2023-12-13T07:39:35.165" v="325"/>
          <ac:spMkLst>
            <pc:docMk/>
            <pc:sldMk cId="0" sldId="259"/>
            <ac:spMk id="32" creationId="{E4D938A4-397D-4F8D-ADFF-E916F0E8C8F9}"/>
          </ac:spMkLst>
        </pc:spChg>
        <pc:spChg chg="del">
          <ac:chgData name="Ivano Esposito" userId="f05bfd0a0388d85f" providerId="Windows Live" clId="Web-{FDF92CB8-478A-46DB-81CA-3D04FBB15809}" dt="2023-12-13T07:39:35.165" v="325"/>
          <ac:spMkLst>
            <pc:docMk/>
            <pc:sldMk cId="0" sldId="259"/>
            <ac:spMk id="34" creationId="{CB147A70-DC29-4DDF-A34C-2B82C6E2295E}"/>
          </ac:spMkLst>
        </pc:spChg>
        <pc:spChg chg="del">
          <ac:chgData name="Ivano Esposito" userId="f05bfd0a0388d85f" providerId="Windows Live" clId="Web-{FDF92CB8-478A-46DB-81CA-3D04FBB15809}" dt="2023-12-13T07:39:35.165" v="325"/>
          <ac:spMkLst>
            <pc:docMk/>
            <pc:sldMk cId="0" sldId="259"/>
            <ac:spMk id="38" creationId="{6C077334-5571-4B83-A83E-4CCCFA7B5E8A}"/>
          </ac:spMkLst>
        </pc:spChg>
        <pc:spChg chg="del">
          <ac:chgData name="Ivano Esposito" userId="f05bfd0a0388d85f" providerId="Windows Live" clId="Web-{FDF92CB8-478A-46DB-81CA-3D04FBB15809}" dt="2023-12-13T07:39:35.165" v="325"/>
          <ac:spMkLst>
            <pc:docMk/>
            <pc:sldMk cId="0" sldId="259"/>
            <ac:spMk id="40" creationId="{3B438362-1E1E-4C62-A99E-4134CB16366C}"/>
          </ac:spMkLst>
        </pc:spChg>
        <pc:spChg chg="del">
          <ac:chgData name="Ivano Esposito" userId="f05bfd0a0388d85f" providerId="Windows Live" clId="Web-{FDF92CB8-478A-46DB-81CA-3D04FBB15809}" dt="2023-12-13T07:39:35.165" v="325"/>
          <ac:spMkLst>
            <pc:docMk/>
            <pc:sldMk cId="0" sldId="259"/>
            <ac:spMk id="42" creationId="{0F646DF8-223D-47DD-95B1-F2654229E56C}"/>
          </ac:spMkLst>
        </pc:spChg>
        <pc:spChg chg="del">
          <ac:chgData name="Ivano Esposito" userId="f05bfd0a0388d85f" providerId="Windows Live" clId="Web-{FDF92CB8-478A-46DB-81CA-3D04FBB15809}" dt="2023-12-13T07:39:35.165" v="325"/>
          <ac:spMkLst>
            <pc:docMk/>
            <pc:sldMk cId="0" sldId="259"/>
            <ac:spMk id="44" creationId="{4D3DC50D-CA0F-48F9-B17E-20D8669AA4E0}"/>
          </ac:spMkLst>
        </pc:spChg>
        <pc:spChg chg="add">
          <ac:chgData name="Ivano Esposito" userId="f05bfd0a0388d85f" providerId="Windows Live" clId="Web-{FDF92CB8-478A-46DB-81CA-3D04FBB15809}" dt="2023-12-13T07:39:35.165" v="325"/>
          <ac:spMkLst>
            <pc:docMk/>
            <pc:sldMk cId="0" sldId="259"/>
            <ac:spMk id="49" creationId="{6B92FAF7-0AD3-4B47-9111-D0E9CD79E247}"/>
          </ac:spMkLst>
        </pc:spChg>
        <pc:grpChg chg="add">
          <ac:chgData name="Ivano Esposito" userId="f05bfd0a0388d85f" providerId="Windows Live" clId="Web-{FDF92CB8-478A-46DB-81CA-3D04FBB15809}" dt="2023-12-13T07:39:35.165" v="325"/>
          <ac:grpSpMkLst>
            <pc:docMk/>
            <pc:sldMk cId="0" sldId="259"/>
            <ac:grpSpMk id="51" creationId="{D6A77139-BADB-4B2C-BD41-B67A4D37D758}"/>
          </ac:grpSpMkLst>
        </pc:grpChg>
        <pc:grpChg chg="add">
          <ac:chgData name="Ivano Esposito" userId="f05bfd0a0388d85f" providerId="Windows Live" clId="Web-{FDF92CB8-478A-46DB-81CA-3D04FBB15809}" dt="2023-12-13T07:39:35.165" v="325"/>
          <ac:grpSpMkLst>
            <pc:docMk/>
            <pc:sldMk cId="0" sldId="259"/>
            <ac:grpSpMk id="57" creationId="{2786ABD8-AB9F-46F2-A7D9-36F1F7338CF9}"/>
          </ac:grpSpMkLst>
        </pc:grpChg>
        <pc:picChg chg="mod ord">
          <ac:chgData name="Ivano Esposito" userId="f05bfd0a0388d85f" providerId="Windows Live" clId="Web-{FDF92CB8-478A-46DB-81CA-3D04FBB15809}" dt="2023-12-13T07:43:16.612" v="342" actId="1076"/>
          <ac:picMkLst>
            <pc:docMk/>
            <pc:sldMk cId="0" sldId="259"/>
            <ac:picMk id="5" creationId="{590149A9-11A3-1950-7292-2964CBAD734C}"/>
          </ac:picMkLst>
        </pc:picChg>
        <pc:picChg chg="add del mod">
          <ac:chgData name="Ivano Esposito" userId="f05bfd0a0388d85f" providerId="Windows Live" clId="Web-{FDF92CB8-478A-46DB-81CA-3D04FBB15809}" dt="2023-12-13T07:43:26.409" v="343"/>
          <ac:picMkLst>
            <pc:docMk/>
            <pc:sldMk cId="0" sldId="259"/>
            <ac:picMk id="7" creationId="{CD8F5D80-EE5E-FC2C-3B1B-2C6A463CF74A}"/>
          </ac:picMkLst>
        </pc:picChg>
        <pc:picChg chg="add mod">
          <ac:chgData name="Ivano Esposito" userId="f05bfd0a0388d85f" providerId="Windows Live" clId="Web-{FDF92CB8-478A-46DB-81CA-3D04FBB15809}" dt="2023-12-13T07:43:39.363" v="345" actId="1076"/>
          <ac:picMkLst>
            <pc:docMk/>
            <pc:sldMk cId="0" sldId="259"/>
            <ac:picMk id="8" creationId="{3DA71B16-BDBE-C7F4-84DD-7F2FDCF3BA96}"/>
          </ac:picMkLst>
        </pc:picChg>
        <pc:picChg chg="del mod">
          <ac:chgData name="Ivano Esposito" userId="f05bfd0a0388d85f" providerId="Windows Live" clId="Web-{FDF92CB8-478A-46DB-81CA-3D04FBB15809}" dt="2023-12-13T07:41:25.920" v="338"/>
          <ac:picMkLst>
            <pc:docMk/>
            <pc:sldMk cId="0" sldId="259"/>
            <ac:picMk id="26" creationId="{E748DE7A-5D69-AFD5-680B-AB5B5D8D6EE7}"/>
          </ac:picMkLst>
        </pc:picChg>
        <pc:cxnChg chg="del">
          <ac:chgData name="Ivano Esposito" userId="f05bfd0a0388d85f" providerId="Windows Live" clId="Web-{FDF92CB8-478A-46DB-81CA-3D04FBB15809}" dt="2023-12-13T07:39:35.165" v="325"/>
          <ac:cxnSpMkLst>
            <pc:docMk/>
            <pc:sldMk cId="0" sldId="259"/>
            <ac:cxnSpMk id="36" creationId="{2F61ABFD-DE05-41FD-A6B7-6D40196C1570}"/>
          </ac:cxnSpMkLst>
        </pc:cxnChg>
      </pc:sldChg>
      <pc:sldChg chg="addSp delSp modSp mod ord setBg">
        <pc:chgData name="Ivano Esposito" userId="f05bfd0a0388d85f" providerId="Windows Live" clId="Web-{FDF92CB8-478A-46DB-81CA-3D04FBB15809}" dt="2023-12-13T16:53:59.339" v="439"/>
        <pc:sldMkLst>
          <pc:docMk/>
          <pc:sldMk cId="0" sldId="262"/>
        </pc:sldMkLst>
        <pc:spChg chg="mod ord">
          <ac:chgData name="Ivano Esposito" userId="f05bfd0a0388d85f" providerId="Windows Live" clId="Web-{FDF92CB8-478A-46DB-81CA-3D04FBB15809}" dt="2023-12-13T07:29:37.563" v="255" actId="20577"/>
          <ac:spMkLst>
            <pc:docMk/>
            <pc:sldMk cId="0" sldId="262"/>
            <ac:spMk id="2" creationId="{00000000-0000-0000-0000-000000000000}"/>
          </ac:spMkLst>
        </pc:spChg>
        <pc:spChg chg="mod">
          <ac:chgData name="Ivano Esposito" userId="f05bfd0a0388d85f" providerId="Windows Live" clId="Web-{FDF92CB8-478A-46DB-81CA-3D04FBB15809}" dt="2023-12-13T07:26:42.446" v="236"/>
          <ac:spMkLst>
            <pc:docMk/>
            <pc:sldMk cId="0" sldId="262"/>
            <ac:spMk id="3" creationId="{00000000-0000-0000-0000-000000000000}"/>
          </ac:spMkLst>
        </pc:spChg>
        <pc:spChg chg="mod ord">
          <ac:chgData name="Ivano Esposito" userId="f05bfd0a0388d85f" providerId="Windows Live" clId="Web-{FDF92CB8-478A-46DB-81CA-3D04FBB15809}" dt="2023-12-13T16:53:59.339" v="439"/>
          <ac:spMkLst>
            <pc:docMk/>
            <pc:sldMk cId="0" sldId="262"/>
            <ac:spMk id="4" creationId="{4ABB96E4-0152-2EDE-2CD2-5827BEA9CD81}"/>
          </ac:spMkLst>
        </pc:spChg>
        <pc:spChg chg="add del">
          <ac:chgData name="Ivano Esposito" userId="f05bfd0a0388d85f" providerId="Windows Live" clId="Web-{FDF92CB8-478A-46DB-81CA-3D04FBB15809}" dt="2023-12-13T06:45:25.365" v="165"/>
          <ac:spMkLst>
            <pc:docMk/>
            <pc:sldMk cId="0" sldId="262"/>
            <ac:spMk id="14" creationId="{8FC9BE17-9A7B-462D-AE50-3D8777387304}"/>
          </ac:spMkLst>
        </pc:spChg>
        <pc:spChg chg="add del">
          <ac:chgData name="Ivano Esposito" userId="f05bfd0a0388d85f" providerId="Windows Live" clId="Web-{FDF92CB8-478A-46DB-81CA-3D04FBB15809}" dt="2023-12-13T06:45:25.365" v="165"/>
          <ac:spMkLst>
            <pc:docMk/>
            <pc:sldMk cId="0" sldId="262"/>
            <ac:spMk id="16" creationId="{3EBE8569-6AEC-4B8C-8D53-2DE337CDBA65}"/>
          </ac:spMkLst>
        </pc:spChg>
        <pc:spChg chg="add del">
          <ac:chgData name="Ivano Esposito" userId="f05bfd0a0388d85f" providerId="Windows Live" clId="Web-{FDF92CB8-478A-46DB-81CA-3D04FBB15809}" dt="2023-12-13T06:45:25.365" v="165"/>
          <ac:spMkLst>
            <pc:docMk/>
            <pc:sldMk cId="0" sldId="262"/>
            <ac:spMk id="18" creationId="{55D4142C-5077-457F-A6AD-3FECFDB39685}"/>
          </ac:spMkLst>
        </pc:spChg>
        <pc:spChg chg="add del">
          <ac:chgData name="Ivano Esposito" userId="f05bfd0a0388d85f" providerId="Windows Live" clId="Web-{FDF92CB8-478A-46DB-81CA-3D04FBB15809}" dt="2023-12-13T06:45:25.365" v="165"/>
          <ac:spMkLst>
            <pc:docMk/>
            <pc:sldMk cId="0" sldId="262"/>
            <ac:spMk id="20" creationId="{7A5F0580-5EE9-419F-96EE-B6529EF6E7D0}"/>
          </ac:spMkLst>
        </pc:spChg>
        <pc:spChg chg="add del">
          <ac:chgData name="Ivano Esposito" userId="f05bfd0a0388d85f" providerId="Windows Live" clId="Web-{FDF92CB8-478A-46DB-81CA-3D04FBB15809}" dt="2023-12-13T07:25:22.553" v="234"/>
          <ac:spMkLst>
            <pc:docMk/>
            <pc:sldMk cId="0" sldId="262"/>
            <ac:spMk id="22" creationId="{DB304A14-32D0-4873-B914-423ED7B8DAFD}"/>
          </ac:spMkLst>
        </pc:spChg>
        <pc:spChg chg="add del">
          <ac:chgData name="Ivano Esposito" userId="f05bfd0a0388d85f" providerId="Windows Live" clId="Web-{FDF92CB8-478A-46DB-81CA-3D04FBB15809}" dt="2023-12-13T07:25:22.553" v="234"/>
          <ac:spMkLst>
            <pc:docMk/>
            <pc:sldMk cId="0" sldId="262"/>
            <ac:spMk id="23" creationId="{1D460C86-854F-4FB3-ABC2-E823D8FEB9DB}"/>
          </ac:spMkLst>
        </pc:spChg>
        <pc:spChg chg="add del">
          <ac:chgData name="Ivano Esposito" userId="f05bfd0a0388d85f" providerId="Windows Live" clId="Web-{FDF92CB8-478A-46DB-81CA-3D04FBB15809}" dt="2023-12-13T07:25:22.553" v="234"/>
          <ac:spMkLst>
            <pc:docMk/>
            <pc:sldMk cId="0" sldId="262"/>
            <ac:spMk id="24" creationId="{BB48116A-278A-4CC5-89D3-9DE8E8FF1245}"/>
          </ac:spMkLst>
        </pc:spChg>
        <pc:spChg chg="add del">
          <ac:chgData name="Ivano Esposito" userId="f05bfd0a0388d85f" providerId="Windows Live" clId="Web-{FDF92CB8-478A-46DB-81CA-3D04FBB15809}" dt="2023-12-13T07:25:03.927" v="231"/>
          <ac:spMkLst>
            <pc:docMk/>
            <pc:sldMk cId="0" sldId="262"/>
            <ac:spMk id="29" creationId="{E10650BA-D090-4A23-98E3-B48BBAEA9201}"/>
          </ac:spMkLst>
        </pc:spChg>
        <pc:spChg chg="add del">
          <ac:chgData name="Ivano Esposito" userId="f05bfd0a0388d85f" providerId="Windows Live" clId="Web-{FDF92CB8-478A-46DB-81CA-3D04FBB15809}" dt="2023-12-13T07:25:22.537" v="233"/>
          <ac:spMkLst>
            <pc:docMk/>
            <pc:sldMk cId="0" sldId="262"/>
            <ac:spMk id="38" creationId="{1A45CD7D-0EAA-4286-89CB-17B096B47E5D}"/>
          </ac:spMkLst>
        </pc:spChg>
        <pc:spChg chg="add del">
          <ac:chgData name="Ivano Esposito" userId="f05bfd0a0388d85f" providerId="Windows Live" clId="Web-{FDF92CB8-478A-46DB-81CA-3D04FBB15809}" dt="2023-12-13T07:26:42.446" v="236"/>
          <ac:spMkLst>
            <pc:docMk/>
            <pc:sldMk cId="0" sldId="262"/>
            <ac:spMk id="41" creationId="{EDDBB197-D710-4A4F-A9CA-FD2177498BE8}"/>
          </ac:spMkLst>
        </pc:spChg>
        <pc:spChg chg="add del">
          <ac:chgData name="Ivano Esposito" userId="f05bfd0a0388d85f" providerId="Windows Live" clId="Web-{FDF92CB8-478A-46DB-81CA-3D04FBB15809}" dt="2023-12-13T07:26:42.446" v="236"/>
          <ac:spMkLst>
            <pc:docMk/>
            <pc:sldMk cId="0" sldId="262"/>
            <ac:spMk id="42" creationId="{975D1CFA-2CDB-4B64-BD9F-85744E8DA12F}"/>
          </ac:spMkLst>
        </pc:spChg>
        <pc:spChg chg="add">
          <ac:chgData name="Ivano Esposito" userId="f05bfd0a0388d85f" providerId="Windows Live" clId="Web-{FDF92CB8-478A-46DB-81CA-3D04FBB15809}" dt="2023-12-13T07:26:42.446" v="236"/>
          <ac:spMkLst>
            <pc:docMk/>
            <pc:sldMk cId="0" sldId="262"/>
            <ac:spMk id="47" creationId="{FFD44BAB-2F3A-4B95-B9D3-E5B819787FF3}"/>
          </ac:spMkLst>
        </pc:spChg>
        <pc:grpChg chg="add del">
          <ac:chgData name="Ivano Esposito" userId="f05bfd0a0388d85f" providerId="Windows Live" clId="Web-{FDF92CB8-478A-46DB-81CA-3D04FBB15809}" dt="2023-12-13T07:25:03.927" v="231"/>
          <ac:grpSpMkLst>
            <pc:docMk/>
            <pc:sldMk cId="0" sldId="262"/>
            <ac:grpSpMk id="31" creationId="{FFB939B9-73CE-4644-87BB-72AEBF001142}"/>
          </ac:grpSpMkLst>
        </pc:grpChg>
        <pc:grpChg chg="add del">
          <ac:chgData name="Ivano Esposito" userId="f05bfd0a0388d85f" providerId="Windows Live" clId="Web-{FDF92CB8-478A-46DB-81CA-3D04FBB15809}" dt="2023-12-13T07:26:42.446" v="236"/>
          <ac:grpSpMkLst>
            <pc:docMk/>
            <pc:sldMk cId="0" sldId="262"/>
            <ac:grpSpMk id="33" creationId="{25EE5136-01F1-466C-962D-BA9B4C6757AA}"/>
          </ac:grpSpMkLst>
        </pc:grpChg>
        <pc:grpChg chg="add del">
          <ac:chgData name="Ivano Esposito" userId="f05bfd0a0388d85f" providerId="Windows Live" clId="Web-{FDF92CB8-478A-46DB-81CA-3D04FBB15809}" dt="2023-12-13T07:25:22.537" v="233"/>
          <ac:grpSpMkLst>
            <pc:docMk/>
            <pc:sldMk cId="0" sldId="262"/>
            <ac:grpSpMk id="39" creationId="{48286062-8D5C-4E35-B944-FB01FCCC5061}"/>
          </ac:grpSpMkLst>
        </pc:grpChg>
        <pc:grpChg chg="add">
          <ac:chgData name="Ivano Esposito" userId="f05bfd0a0388d85f" providerId="Windows Live" clId="Web-{FDF92CB8-478A-46DB-81CA-3D04FBB15809}" dt="2023-12-13T07:26:42.446" v="236"/>
          <ac:grpSpMkLst>
            <pc:docMk/>
            <pc:sldMk cId="0" sldId="262"/>
            <ac:grpSpMk id="49" creationId="{5C6AE2F4-5A2E-4357-A1D8-6142F9BDC8E3}"/>
          </ac:grpSpMkLst>
        </pc:grpChg>
        <pc:picChg chg="add mod ord">
          <ac:chgData name="Ivano Esposito" userId="f05bfd0a0388d85f" providerId="Windows Live" clId="Web-{FDF92CB8-478A-46DB-81CA-3D04FBB15809}" dt="2023-12-13T07:26:42.446" v="236"/>
          <ac:picMkLst>
            <pc:docMk/>
            <pc:sldMk cId="0" sldId="262"/>
            <ac:picMk id="5" creationId="{1C725312-E79A-FDC8-657E-4440FB861760}"/>
          </ac:picMkLst>
        </pc:picChg>
        <pc:picChg chg="del mod ord">
          <ac:chgData name="Ivano Esposito" userId="f05bfd0a0388d85f" providerId="Windows Live" clId="Web-{FDF92CB8-478A-46DB-81CA-3D04FBB15809}" dt="2023-12-13T06:45:49.773" v="169"/>
          <ac:picMkLst>
            <pc:docMk/>
            <pc:sldMk cId="0" sldId="262"/>
            <ac:picMk id="5" creationId="{98FF0673-05F9-85A7-2865-2CDC78667C53}"/>
          </ac:picMkLst>
        </pc:picChg>
        <pc:picChg chg="add del mod">
          <ac:chgData name="Ivano Esposito" userId="f05bfd0a0388d85f" providerId="Windows Live" clId="Web-{FDF92CB8-478A-46DB-81CA-3D04FBB15809}" dt="2023-12-13T06:46:18.119" v="171"/>
          <ac:picMkLst>
            <pc:docMk/>
            <pc:sldMk cId="0" sldId="262"/>
            <ac:picMk id="6" creationId="{386BD991-F370-D64D-BA67-2FF5AB05109A}"/>
          </ac:picMkLst>
        </pc:picChg>
        <pc:cxnChg chg="add del">
          <ac:chgData name="Ivano Esposito" userId="f05bfd0a0388d85f" providerId="Windows Live" clId="Web-{FDF92CB8-478A-46DB-81CA-3D04FBB15809}" dt="2023-12-13T06:45:25.365" v="166"/>
          <ac:cxnSpMkLst>
            <pc:docMk/>
            <pc:sldMk cId="0" sldId="262"/>
            <ac:cxnSpMk id="9" creationId="{1503BFE4-729B-D9D0-C17B-501E6AF1127A}"/>
          </ac:cxnSpMkLst>
        </pc:cxnChg>
      </pc:sldChg>
      <pc:sldChg chg="addSp delSp modSp mod setBg delAnim">
        <pc:chgData name="Ivano Esposito" userId="f05bfd0a0388d85f" providerId="Windows Live" clId="Web-{FDF92CB8-478A-46DB-81CA-3D04FBB15809}" dt="2023-12-13T16:53:59.339" v="439"/>
        <pc:sldMkLst>
          <pc:docMk/>
          <pc:sldMk cId="0" sldId="263"/>
        </pc:sldMkLst>
        <pc:spChg chg="del mod">
          <ac:chgData name="Ivano Esposito" userId="f05bfd0a0388d85f" providerId="Windows Live" clId="Web-{FDF92CB8-478A-46DB-81CA-3D04FBB15809}" dt="2023-12-13T06:30:34.575" v="67"/>
          <ac:spMkLst>
            <pc:docMk/>
            <pc:sldMk cId="0" sldId="263"/>
            <ac:spMk id="2" creationId="{00000000-0000-0000-0000-000000000000}"/>
          </ac:spMkLst>
        </pc:spChg>
        <pc:spChg chg="del">
          <ac:chgData name="Ivano Esposito" userId="f05bfd0a0388d85f" providerId="Windows Live" clId="Web-{FDF92CB8-478A-46DB-81CA-3D04FBB15809}" dt="2023-12-13T06:30:29.887" v="66"/>
          <ac:spMkLst>
            <pc:docMk/>
            <pc:sldMk cId="0" sldId="263"/>
            <ac:spMk id="3" creationId="{00000000-0000-0000-0000-000000000000}"/>
          </ac:spMkLst>
        </pc:spChg>
        <pc:spChg chg="mod ord">
          <ac:chgData name="Ivano Esposito" userId="f05bfd0a0388d85f" providerId="Windows Live" clId="Web-{FDF92CB8-478A-46DB-81CA-3D04FBB15809}" dt="2023-12-13T16:53:59.339" v="439"/>
          <ac:spMkLst>
            <pc:docMk/>
            <pc:sldMk cId="0" sldId="263"/>
            <ac:spMk id="4" creationId="{74CE1613-F117-4C6C-EBE5-40617570715A}"/>
          </ac:spMkLst>
        </pc:spChg>
        <pc:spChg chg="add del mod">
          <ac:chgData name="Ivano Esposito" userId="f05bfd0a0388d85f" providerId="Windows Live" clId="Web-{FDF92CB8-478A-46DB-81CA-3D04FBB15809}" dt="2023-12-13T06:31:17.078" v="68"/>
          <ac:spMkLst>
            <pc:docMk/>
            <pc:sldMk cId="0" sldId="263"/>
            <ac:spMk id="6" creationId="{BE94C23D-F636-0C3D-67B8-FBD89F64342E}"/>
          </ac:spMkLst>
        </pc:spChg>
        <pc:spChg chg="add mod ord">
          <ac:chgData name="Ivano Esposito" userId="f05bfd0a0388d85f" providerId="Windows Live" clId="Web-{FDF92CB8-478A-46DB-81CA-3D04FBB15809}" dt="2023-12-13T16:51:55.492" v="378" actId="20577"/>
          <ac:spMkLst>
            <pc:docMk/>
            <pc:sldMk cId="0" sldId="263"/>
            <ac:spMk id="8" creationId="{BD9F0315-58E1-9288-416A-B1E86878EDC4}"/>
          </ac:spMkLst>
        </pc:spChg>
        <pc:spChg chg="add mod ord">
          <ac:chgData name="Ivano Esposito" userId="f05bfd0a0388d85f" providerId="Windows Live" clId="Web-{FDF92CB8-478A-46DB-81CA-3D04FBB15809}" dt="2023-12-13T07:29:50.626" v="257" actId="20577"/>
          <ac:spMkLst>
            <pc:docMk/>
            <pc:sldMk cId="0" sldId="263"/>
            <ac:spMk id="10" creationId="{A409F950-2860-25D6-7AFF-F32A5D09103C}"/>
          </ac:spMkLst>
        </pc:spChg>
        <pc:spChg chg="add del">
          <ac:chgData name="Ivano Esposito" userId="f05bfd0a0388d85f" providerId="Windows Live" clId="Web-{FDF92CB8-478A-46DB-81CA-3D04FBB15809}" dt="2023-12-13T06:34:10.604" v="102"/>
          <ac:spMkLst>
            <pc:docMk/>
            <pc:sldMk cId="0" sldId="263"/>
            <ac:spMk id="15" creationId="{B65C0385-5E30-4D2E-AF9F-4639659D34E9}"/>
          </ac:spMkLst>
        </pc:spChg>
        <pc:spChg chg="add del">
          <ac:chgData name="Ivano Esposito" userId="f05bfd0a0388d85f" providerId="Windows Live" clId="Web-{FDF92CB8-478A-46DB-81CA-3D04FBB15809}" dt="2023-12-13T06:34:10.604" v="102"/>
          <ac:spMkLst>
            <pc:docMk/>
            <pc:sldMk cId="0" sldId="263"/>
            <ac:spMk id="17" creationId="{E335820B-3A29-42C5-AA8D-10ECA43CD985}"/>
          </ac:spMkLst>
        </pc:spChg>
        <pc:spChg chg="add del">
          <ac:chgData name="Ivano Esposito" userId="f05bfd0a0388d85f" providerId="Windows Live" clId="Web-{FDF92CB8-478A-46DB-81CA-3D04FBB15809}" dt="2023-12-13T06:36:47.380" v="134"/>
          <ac:spMkLst>
            <pc:docMk/>
            <pc:sldMk cId="0" sldId="263"/>
            <ac:spMk id="22" creationId="{B6FACB3C-9069-4791-BC5C-0DB7CD19B853}"/>
          </ac:spMkLst>
        </pc:spChg>
        <pc:spChg chg="add del">
          <ac:chgData name="Ivano Esposito" userId="f05bfd0a0388d85f" providerId="Windows Live" clId="Web-{FDF92CB8-478A-46DB-81CA-3D04FBB15809}" dt="2023-12-13T06:36:47.380" v="134"/>
          <ac:spMkLst>
            <pc:docMk/>
            <pc:sldMk cId="0" sldId="263"/>
            <ac:spMk id="24" creationId="{71F2038E-D777-4B76-81DD-DD13EE91B9DD}"/>
          </ac:spMkLst>
        </pc:spChg>
        <pc:spChg chg="add del">
          <ac:chgData name="Ivano Esposito" userId="f05bfd0a0388d85f" providerId="Windows Live" clId="Web-{FDF92CB8-478A-46DB-81CA-3D04FBB15809}" dt="2023-12-13T06:36:47.364" v="133"/>
          <ac:spMkLst>
            <pc:docMk/>
            <pc:sldMk cId="0" sldId="263"/>
            <ac:spMk id="35" creationId="{A440A548-C0D4-4418-940E-EDC2F1D9A599}"/>
          </ac:spMkLst>
        </pc:spChg>
        <pc:spChg chg="add del">
          <ac:chgData name="Ivano Esposito" userId="f05bfd0a0388d85f" providerId="Windows Live" clId="Web-{FDF92CB8-478A-46DB-81CA-3D04FBB15809}" dt="2023-12-13T06:36:47.364" v="133"/>
          <ac:spMkLst>
            <pc:docMk/>
            <pc:sldMk cId="0" sldId="263"/>
            <ac:spMk id="37" creationId="{E708B267-8CD2-4684-A57B-9F1070769203}"/>
          </ac:spMkLst>
        </pc:spChg>
        <pc:spChg chg="add">
          <ac:chgData name="Ivano Esposito" userId="f05bfd0a0388d85f" providerId="Windows Live" clId="Web-{FDF92CB8-478A-46DB-81CA-3D04FBB15809}" dt="2023-12-13T06:36:47.380" v="134"/>
          <ac:spMkLst>
            <pc:docMk/>
            <pc:sldMk cId="0" sldId="263"/>
            <ac:spMk id="44" creationId="{B6FACB3C-9069-4791-BC5C-0DB7CD19B853}"/>
          </ac:spMkLst>
        </pc:spChg>
        <pc:spChg chg="add">
          <ac:chgData name="Ivano Esposito" userId="f05bfd0a0388d85f" providerId="Windows Live" clId="Web-{FDF92CB8-478A-46DB-81CA-3D04FBB15809}" dt="2023-12-13T06:36:47.380" v="134"/>
          <ac:spMkLst>
            <pc:docMk/>
            <pc:sldMk cId="0" sldId="263"/>
            <ac:spMk id="45" creationId="{71F2038E-D777-4B76-81DD-DD13EE91B9DD}"/>
          </ac:spMkLst>
        </pc:spChg>
        <pc:grpChg chg="add del">
          <ac:chgData name="Ivano Esposito" userId="f05bfd0a0388d85f" providerId="Windows Live" clId="Web-{FDF92CB8-478A-46DB-81CA-3D04FBB15809}" dt="2023-12-13T06:36:47.380" v="134"/>
          <ac:grpSpMkLst>
            <pc:docMk/>
            <pc:sldMk cId="0" sldId="263"/>
            <ac:grpSpMk id="26" creationId="{DD354807-230F-4402-B1B9-F733A8F1F190}"/>
          </ac:grpSpMkLst>
        </pc:grpChg>
        <pc:grpChg chg="add del">
          <ac:chgData name="Ivano Esposito" userId="f05bfd0a0388d85f" providerId="Windows Live" clId="Web-{FDF92CB8-478A-46DB-81CA-3D04FBB15809}" dt="2023-12-13T06:36:47.364" v="133"/>
          <ac:grpSpMkLst>
            <pc:docMk/>
            <pc:sldMk cId="0" sldId="263"/>
            <ac:grpSpMk id="39" creationId="{41E5AB36-9328-47E9-95AD-E38AC1C0E18D}"/>
          </ac:grpSpMkLst>
        </pc:grpChg>
        <pc:grpChg chg="add">
          <ac:chgData name="Ivano Esposito" userId="f05bfd0a0388d85f" providerId="Windows Live" clId="Web-{FDF92CB8-478A-46DB-81CA-3D04FBB15809}" dt="2023-12-13T06:36:47.380" v="134"/>
          <ac:grpSpMkLst>
            <pc:docMk/>
            <pc:sldMk cId="0" sldId="263"/>
            <ac:grpSpMk id="46" creationId="{DD354807-230F-4402-B1B9-F733A8F1F190}"/>
          </ac:grpSpMkLst>
        </pc:grpChg>
        <pc:picChg chg="del">
          <ac:chgData name="Ivano Esposito" userId="f05bfd0a0388d85f" providerId="Windows Live" clId="Web-{FDF92CB8-478A-46DB-81CA-3D04FBB15809}" dt="2023-12-13T06:28:05.566" v="34"/>
          <ac:picMkLst>
            <pc:docMk/>
            <pc:sldMk cId="0" sldId="263"/>
            <ac:picMk id="5" creationId="{5AAB3C8B-2DD1-1399-433F-7A1E7620D695}"/>
          </ac:picMkLst>
        </pc:picChg>
        <pc:picChg chg="add mod ord">
          <ac:chgData name="Ivano Esposito" userId="f05bfd0a0388d85f" providerId="Windows Live" clId="Web-{FDF92CB8-478A-46DB-81CA-3D04FBB15809}" dt="2023-12-13T06:36:47.364" v="133"/>
          <ac:picMkLst>
            <pc:docMk/>
            <pc:sldMk cId="0" sldId="263"/>
            <ac:picMk id="11" creationId="{1877010F-4F2D-FF8C-4AAA-1313EC962706}"/>
          </ac:picMkLst>
        </pc:picChg>
        <pc:cxnChg chg="del">
          <ac:chgData name="Ivano Esposito" userId="f05bfd0a0388d85f" providerId="Windows Live" clId="Web-{FDF92CB8-478A-46DB-81CA-3D04FBB15809}" dt="2023-12-13T06:31:17.078" v="68"/>
          <ac:cxnSpMkLst>
            <pc:docMk/>
            <pc:sldMk cId="0" sldId="263"/>
            <ac:cxnSpMk id="9" creationId="{249EDD1B-F94D-B4E6-ACAA-566B9A26FDE3}"/>
          </ac:cxnSpMkLst>
        </pc:cxnChg>
      </pc:sldChg>
      <pc:sldChg chg="del">
        <pc:chgData name="Ivano Esposito" userId="f05bfd0a0388d85f" providerId="Windows Live" clId="Web-{FDF92CB8-478A-46DB-81CA-3D04FBB15809}" dt="2023-12-13T07:34:12.168" v="295"/>
        <pc:sldMkLst>
          <pc:docMk/>
          <pc:sldMk cId="0" sldId="265"/>
        </pc:sldMkLst>
      </pc:sldChg>
      <pc:sldChg chg="del">
        <pc:chgData name="Ivano Esposito" userId="f05bfd0a0388d85f" providerId="Windows Live" clId="Web-{FDF92CB8-478A-46DB-81CA-3D04FBB15809}" dt="2023-12-13T07:34:12.168" v="294"/>
        <pc:sldMkLst>
          <pc:docMk/>
          <pc:sldMk cId="0" sldId="266"/>
        </pc:sldMkLst>
      </pc:sldChg>
      <pc:sldChg chg="addSp delSp modSp ord">
        <pc:chgData name="Ivano Esposito" userId="f05bfd0a0388d85f" providerId="Windows Live" clId="Web-{FDF92CB8-478A-46DB-81CA-3D04FBB15809}" dt="2023-12-13T16:53:59.339" v="439"/>
        <pc:sldMkLst>
          <pc:docMk/>
          <pc:sldMk cId="0" sldId="267"/>
        </pc:sldMkLst>
        <pc:spChg chg="mod">
          <ac:chgData name="Ivano Esposito" userId="f05bfd0a0388d85f" providerId="Windows Live" clId="Web-{FDF92CB8-478A-46DB-81CA-3D04FBB15809}" dt="2023-12-13T07:21:28.574" v="226"/>
          <ac:spMkLst>
            <pc:docMk/>
            <pc:sldMk cId="0" sldId="267"/>
            <ac:spMk id="2" creationId="{00000000-0000-0000-0000-000000000000}"/>
          </ac:spMkLst>
        </pc:spChg>
        <pc:spChg chg="mod">
          <ac:chgData name="Ivano Esposito" userId="f05bfd0a0388d85f" providerId="Windows Live" clId="Web-{FDF92CB8-478A-46DB-81CA-3D04FBB15809}" dt="2023-12-13T07:22:10.420" v="228" actId="20577"/>
          <ac:spMkLst>
            <pc:docMk/>
            <pc:sldMk cId="0" sldId="267"/>
            <ac:spMk id="3" creationId="{00000000-0000-0000-0000-000000000000}"/>
          </ac:spMkLst>
        </pc:spChg>
        <pc:spChg chg="mod ord">
          <ac:chgData name="Ivano Esposito" userId="f05bfd0a0388d85f" providerId="Windows Live" clId="Web-{FDF92CB8-478A-46DB-81CA-3D04FBB15809}" dt="2023-12-13T16:53:59.339" v="439"/>
          <ac:spMkLst>
            <pc:docMk/>
            <pc:sldMk cId="0" sldId="267"/>
            <ac:spMk id="4" creationId="{7CEE4721-64A1-BCE0-3AC3-C1FE20298FFB}"/>
          </ac:spMkLst>
        </pc:spChg>
        <pc:spChg chg="del mod">
          <ac:chgData name="Ivano Esposito" userId="f05bfd0a0388d85f" providerId="Windows Live" clId="Web-{FDF92CB8-478A-46DB-81CA-3D04FBB15809}" dt="2023-12-13T07:21:17.668" v="224"/>
          <ac:spMkLst>
            <pc:docMk/>
            <pc:sldMk cId="0" sldId="267"/>
            <ac:spMk id="8" creationId="{A3F89EFF-0617-B402-AC13-F9C3B4E5ED60}"/>
          </ac:spMkLst>
        </pc:spChg>
        <pc:spChg chg="del">
          <ac:chgData name="Ivano Esposito" userId="f05bfd0a0388d85f" providerId="Windows Live" clId="Web-{FDF92CB8-478A-46DB-81CA-3D04FBB15809}" dt="2023-12-13T07:21:28.574" v="226"/>
          <ac:spMkLst>
            <pc:docMk/>
            <pc:sldMk cId="0" sldId="267"/>
            <ac:spMk id="46" creationId="{020C988C-FAAD-4B22-8BA7-6B5DEFD8D167}"/>
          </ac:spMkLst>
        </pc:spChg>
        <pc:spChg chg="del">
          <ac:chgData name="Ivano Esposito" userId="f05bfd0a0388d85f" providerId="Windows Live" clId="Web-{FDF92CB8-478A-46DB-81CA-3D04FBB15809}" dt="2023-12-13T07:21:05.511" v="220"/>
          <ac:spMkLst>
            <pc:docMk/>
            <pc:sldMk cId="0" sldId="267"/>
            <ac:spMk id="47" creationId="{A7B99495-F43F-4D80-A44F-2CB4764EB90B}"/>
          </ac:spMkLst>
        </pc:spChg>
        <pc:spChg chg="del">
          <ac:chgData name="Ivano Esposito" userId="f05bfd0a0388d85f" providerId="Windows Live" clId="Web-{FDF92CB8-478A-46DB-81CA-3D04FBB15809}" dt="2023-12-13T07:21:28.574" v="226"/>
          <ac:spMkLst>
            <pc:docMk/>
            <pc:sldMk cId="0" sldId="267"/>
            <ac:spMk id="48" creationId="{70BEB1E7-2F88-40BC-B73D-42E5B6F80BFC}"/>
          </ac:spMkLst>
        </pc:spChg>
        <pc:spChg chg="add">
          <ac:chgData name="Ivano Esposito" userId="f05bfd0a0388d85f" providerId="Windows Live" clId="Web-{FDF92CB8-478A-46DB-81CA-3D04FBB15809}" dt="2023-12-13T07:21:28.574" v="226"/>
          <ac:spMkLst>
            <pc:docMk/>
            <pc:sldMk cId="0" sldId="267"/>
            <ac:spMk id="53" creationId="{EDDBB197-D710-4A4F-A9CA-FD2177498BE8}"/>
          </ac:spMkLst>
        </pc:spChg>
        <pc:spChg chg="add">
          <ac:chgData name="Ivano Esposito" userId="f05bfd0a0388d85f" providerId="Windows Live" clId="Web-{FDF92CB8-478A-46DB-81CA-3D04FBB15809}" dt="2023-12-13T07:21:28.574" v="226"/>
          <ac:spMkLst>
            <pc:docMk/>
            <pc:sldMk cId="0" sldId="267"/>
            <ac:spMk id="55" creationId="{975D1CFA-2CDB-4B64-BD9F-85744E8DA12F}"/>
          </ac:spMkLst>
        </pc:spChg>
        <pc:grpChg chg="add">
          <ac:chgData name="Ivano Esposito" userId="f05bfd0a0388d85f" providerId="Windows Live" clId="Web-{FDF92CB8-478A-46DB-81CA-3D04FBB15809}" dt="2023-12-13T07:21:28.574" v="226"/>
          <ac:grpSpMkLst>
            <pc:docMk/>
            <pc:sldMk cId="0" sldId="267"/>
            <ac:grpSpMk id="57" creationId="{25EE5136-01F1-466C-962D-BA9B4C6757AA}"/>
          </ac:grpSpMkLst>
        </pc:grpChg>
        <pc:picChg chg="del">
          <ac:chgData name="Ivano Esposito" userId="f05bfd0a0388d85f" providerId="Windows Live" clId="Web-{FDF92CB8-478A-46DB-81CA-3D04FBB15809}" dt="2023-12-13T07:19:52.336" v="208"/>
          <ac:picMkLst>
            <pc:docMk/>
            <pc:sldMk cId="0" sldId="267"/>
            <ac:picMk id="5" creationId="{14574976-1680-DB43-35DF-6FB94DBE8B6C}"/>
          </ac:picMkLst>
        </pc:picChg>
        <pc:picChg chg="del">
          <ac:chgData name="Ivano Esposito" userId="f05bfd0a0388d85f" providerId="Windows Live" clId="Web-{FDF92CB8-478A-46DB-81CA-3D04FBB15809}" dt="2023-12-13T07:19:51.070" v="207"/>
          <ac:picMkLst>
            <pc:docMk/>
            <pc:sldMk cId="0" sldId="267"/>
            <ac:picMk id="6" creationId="{62525EF6-D21D-124A-7A54-734EFC7E7579}"/>
          </ac:picMkLst>
        </pc:picChg>
        <pc:picChg chg="add mod">
          <ac:chgData name="Ivano Esposito" userId="f05bfd0a0388d85f" providerId="Windows Live" clId="Web-{FDF92CB8-478A-46DB-81CA-3D04FBB15809}" dt="2023-12-13T07:21:28.574" v="226"/>
          <ac:picMkLst>
            <pc:docMk/>
            <pc:sldMk cId="0" sldId="267"/>
            <ac:picMk id="7" creationId="{1C831877-CDED-22E2-BC7C-EAC21F5E799F}"/>
          </ac:picMkLst>
        </pc:picChg>
      </pc:sldChg>
      <pc:sldChg chg="del">
        <pc:chgData name="Ivano Esposito" userId="f05bfd0a0388d85f" providerId="Windows Live" clId="Web-{FDF92CB8-478A-46DB-81CA-3D04FBB15809}" dt="2023-12-13T07:34:12.168" v="293"/>
        <pc:sldMkLst>
          <pc:docMk/>
          <pc:sldMk cId="0" sldId="268"/>
        </pc:sldMkLst>
      </pc:sldChg>
      <pc:sldChg chg="del">
        <pc:chgData name="Ivano Esposito" userId="f05bfd0a0388d85f" providerId="Windows Live" clId="Web-{FDF92CB8-478A-46DB-81CA-3D04FBB15809}" dt="2023-12-13T07:34:12.168" v="290"/>
        <pc:sldMkLst>
          <pc:docMk/>
          <pc:sldMk cId="0" sldId="269"/>
        </pc:sldMkLst>
      </pc:sldChg>
      <pc:sldChg chg="del">
        <pc:chgData name="Ivano Esposito" userId="f05bfd0a0388d85f" providerId="Windows Live" clId="Web-{FDF92CB8-478A-46DB-81CA-3D04FBB15809}" dt="2023-12-13T07:34:12.168" v="291"/>
        <pc:sldMkLst>
          <pc:docMk/>
          <pc:sldMk cId="0" sldId="270"/>
        </pc:sldMkLst>
      </pc:sldChg>
      <pc:sldChg chg="del">
        <pc:chgData name="Ivano Esposito" userId="f05bfd0a0388d85f" providerId="Windows Live" clId="Web-{FDF92CB8-478A-46DB-81CA-3D04FBB15809}" dt="2023-12-13T07:34:12.168" v="289"/>
        <pc:sldMkLst>
          <pc:docMk/>
          <pc:sldMk cId="0" sldId="271"/>
        </pc:sldMkLst>
      </pc:sldChg>
      <pc:sldChg chg="addSp delSp modSp">
        <pc:chgData name="Ivano Esposito" userId="f05bfd0a0388d85f" providerId="Windows Live" clId="Web-{FDF92CB8-478A-46DB-81CA-3D04FBB15809}" dt="2023-12-13T16:56:50.484" v="450" actId="20577"/>
        <pc:sldMkLst>
          <pc:docMk/>
          <pc:sldMk cId="0" sldId="272"/>
        </pc:sldMkLst>
        <pc:spChg chg="del mod">
          <ac:chgData name="Ivano Esposito" userId="f05bfd0a0388d85f" providerId="Windows Live" clId="Web-{FDF92CB8-478A-46DB-81CA-3D04FBB15809}" dt="2023-12-13T06:29:09.320" v="44"/>
          <ac:spMkLst>
            <pc:docMk/>
            <pc:sldMk cId="0" sldId="272"/>
            <ac:spMk id="2" creationId="{00000000-0000-0000-0000-000000000000}"/>
          </ac:spMkLst>
        </pc:spChg>
        <pc:spChg chg="del mod">
          <ac:chgData name="Ivano Esposito" userId="f05bfd0a0388d85f" providerId="Windows Live" clId="Web-{FDF92CB8-478A-46DB-81CA-3D04FBB15809}" dt="2023-12-13T06:29:17.461" v="47"/>
          <ac:spMkLst>
            <pc:docMk/>
            <pc:sldMk cId="0" sldId="272"/>
            <ac:spMk id="3" creationId="{00000000-0000-0000-0000-000000000000}"/>
          </ac:spMkLst>
        </pc:spChg>
        <pc:spChg chg="mod ord">
          <ac:chgData name="Ivano Esposito" userId="f05bfd0a0388d85f" providerId="Windows Live" clId="Web-{FDF92CB8-478A-46DB-81CA-3D04FBB15809}" dt="2023-12-13T16:53:59.339" v="439"/>
          <ac:spMkLst>
            <pc:docMk/>
            <pc:sldMk cId="0" sldId="272"/>
            <ac:spMk id="4" creationId="{3A6C2291-B17C-6858-1846-B79899FF6680}"/>
          </ac:spMkLst>
        </pc:spChg>
        <pc:spChg chg="add mod ord">
          <ac:chgData name="Ivano Esposito" userId="f05bfd0a0388d85f" providerId="Windows Live" clId="Web-{FDF92CB8-478A-46DB-81CA-3D04FBB15809}" dt="2023-12-13T16:56:50.484" v="450" actId="20577"/>
          <ac:spMkLst>
            <pc:docMk/>
            <pc:sldMk cId="0" sldId="272"/>
            <ac:spMk id="5" creationId="{FC6EEFC8-BF94-76D2-3F0B-6E6C430E4346}"/>
          </ac:spMkLst>
        </pc:spChg>
        <pc:spChg chg="add mod">
          <ac:chgData name="Ivano Esposito" userId="f05bfd0a0388d85f" providerId="Windows Live" clId="Web-{FDF92CB8-478A-46DB-81CA-3D04FBB15809}" dt="2023-12-13T06:38:34.527" v="148"/>
          <ac:spMkLst>
            <pc:docMk/>
            <pc:sldMk cId="0" sldId="272"/>
            <ac:spMk id="8" creationId="{398682EA-6F47-C502-9875-E9553C3483ED}"/>
          </ac:spMkLst>
        </pc:spChg>
        <pc:spChg chg="del">
          <ac:chgData name="Ivano Esposito" userId="f05bfd0a0388d85f" providerId="Windows Live" clId="Web-{FDF92CB8-478A-46DB-81CA-3D04FBB15809}" dt="2023-12-13T06:29:54.963" v="64"/>
          <ac:spMkLst>
            <pc:docMk/>
            <pc:sldMk cId="0" sldId="272"/>
            <ac:spMk id="42" creationId="{F13C74B1-5B17-4795-BED0-7140497B445A}"/>
          </ac:spMkLst>
        </pc:spChg>
        <pc:spChg chg="del">
          <ac:chgData name="Ivano Esposito" userId="f05bfd0a0388d85f" providerId="Windows Live" clId="Web-{FDF92CB8-478A-46DB-81CA-3D04FBB15809}" dt="2023-12-13T06:29:54.963" v="64"/>
          <ac:spMkLst>
            <pc:docMk/>
            <pc:sldMk cId="0" sldId="272"/>
            <ac:spMk id="43" creationId="{D4974D33-8DC5-464E-8C6D-BE58F0669C17}"/>
          </ac:spMkLst>
        </pc:spChg>
        <pc:spChg chg="add del">
          <ac:chgData name="Ivano Esposito" userId="f05bfd0a0388d85f" providerId="Windows Live" clId="Web-{FDF92CB8-478A-46DB-81CA-3D04FBB15809}" dt="2023-12-13T06:38:34.527" v="148"/>
          <ac:spMkLst>
            <pc:docMk/>
            <pc:sldMk cId="0" sldId="272"/>
            <ac:spMk id="49" creationId="{C0763A76-9F1C-4FC5-82B7-DD475DA461B2}"/>
          </ac:spMkLst>
        </pc:spChg>
        <pc:spChg chg="add del">
          <ac:chgData name="Ivano Esposito" userId="f05bfd0a0388d85f" providerId="Windows Live" clId="Web-{FDF92CB8-478A-46DB-81CA-3D04FBB15809}" dt="2023-12-13T06:38:34.527" v="148"/>
          <ac:spMkLst>
            <pc:docMk/>
            <pc:sldMk cId="0" sldId="272"/>
            <ac:spMk id="51" creationId="{E81BF4F6-F2CF-4984-9D14-D6966D92F99F}"/>
          </ac:spMkLst>
        </pc:spChg>
        <pc:spChg chg="add del">
          <ac:chgData name="Ivano Esposito" userId="f05bfd0a0388d85f" providerId="Windows Live" clId="Web-{FDF92CB8-478A-46DB-81CA-3D04FBB15809}" dt="2023-12-13T06:38:31.699" v="145"/>
          <ac:spMkLst>
            <pc:docMk/>
            <pc:sldMk cId="0" sldId="272"/>
            <ac:spMk id="56" creationId="{FFD44BAB-2F3A-4B95-B9D3-E5B819787FF3}"/>
          </ac:spMkLst>
        </pc:spChg>
        <pc:spChg chg="add del">
          <ac:chgData name="Ivano Esposito" userId="f05bfd0a0388d85f" providerId="Windows Live" clId="Web-{FDF92CB8-478A-46DB-81CA-3D04FBB15809}" dt="2023-12-13T06:38:34.496" v="147"/>
          <ac:spMkLst>
            <pc:docMk/>
            <pc:sldMk cId="0" sldId="272"/>
            <ac:spMk id="60" creationId="{BB48116A-278A-4CC5-89D3-9DE8E8FF1245}"/>
          </ac:spMkLst>
        </pc:spChg>
        <pc:spChg chg="add del">
          <ac:chgData name="Ivano Esposito" userId="f05bfd0a0388d85f" providerId="Windows Live" clId="Web-{FDF92CB8-478A-46DB-81CA-3D04FBB15809}" dt="2023-12-13T06:38:34.496" v="147"/>
          <ac:spMkLst>
            <pc:docMk/>
            <pc:sldMk cId="0" sldId="272"/>
            <ac:spMk id="64" creationId="{DB304A14-32D0-4873-B914-423ED7B8DAFD}"/>
          </ac:spMkLst>
        </pc:spChg>
        <pc:spChg chg="add del">
          <ac:chgData name="Ivano Esposito" userId="f05bfd0a0388d85f" providerId="Windows Live" clId="Web-{FDF92CB8-478A-46DB-81CA-3D04FBB15809}" dt="2023-12-13T06:38:34.496" v="147"/>
          <ac:spMkLst>
            <pc:docMk/>
            <pc:sldMk cId="0" sldId="272"/>
            <ac:spMk id="65" creationId="{1D460C86-854F-4FB3-ABC2-E823D8FEB9DB}"/>
          </ac:spMkLst>
        </pc:spChg>
        <pc:spChg chg="add">
          <ac:chgData name="Ivano Esposito" userId="f05bfd0a0388d85f" providerId="Windows Live" clId="Web-{FDF92CB8-478A-46DB-81CA-3D04FBB15809}" dt="2023-12-13T06:38:34.527" v="148"/>
          <ac:spMkLst>
            <pc:docMk/>
            <pc:sldMk cId="0" sldId="272"/>
            <ac:spMk id="67" creationId="{C2B4C0C7-2745-46BE-B15F-E50582545365}"/>
          </ac:spMkLst>
        </pc:spChg>
        <pc:grpChg chg="add del">
          <ac:chgData name="Ivano Esposito" userId="f05bfd0a0388d85f" providerId="Windows Live" clId="Web-{FDF92CB8-478A-46DB-81CA-3D04FBB15809}" dt="2023-12-13T06:38:31.699" v="145"/>
          <ac:grpSpMkLst>
            <pc:docMk/>
            <pc:sldMk cId="0" sldId="272"/>
            <ac:grpSpMk id="58" creationId="{5C6AE2F4-5A2E-4357-A1D8-6142F9BDC8E3}"/>
          </ac:grpSpMkLst>
        </pc:grpChg>
        <pc:grpChg chg="add">
          <ac:chgData name="Ivano Esposito" userId="f05bfd0a0388d85f" providerId="Windows Live" clId="Web-{FDF92CB8-478A-46DB-81CA-3D04FBB15809}" dt="2023-12-13T06:38:34.527" v="148"/>
          <ac:grpSpMkLst>
            <pc:docMk/>
            <pc:sldMk cId="0" sldId="272"/>
            <ac:grpSpMk id="68" creationId="{89D8939B-D984-4564-B942-51C44F623C98}"/>
          </ac:grpSpMkLst>
        </pc:grpChg>
        <pc:picChg chg="del">
          <ac:chgData name="Ivano Esposito" userId="f05bfd0a0388d85f" providerId="Windows Live" clId="Web-{FDF92CB8-478A-46DB-81CA-3D04FBB15809}" dt="2023-12-13T06:28:54.788" v="39"/>
          <ac:picMkLst>
            <pc:docMk/>
            <pc:sldMk cId="0" sldId="272"/>
            <ac:picMk id="7" creationId="{0D92C065-D852-C443-B716-FA24F5F64F86}"/>
          </ac:picMkLst>
        </pc:picChg>
        <pc:picChg chg="add mod">
          <ac:chgData name="Ivano Esposito" userId="f05bfd0a0388d85f" providerId="Windows Live" clId="Web-{FDF92CB8-478A-46DB-81CA-3D04FBB15809}" dt="2023-12-13T06:38:34.527" v="148"/>
          <ac:picMkLst>
            <pc:docMk/>
            <pc:sldMk cId="0" sldId="272"/>
            <ac:picMk id="45" creationId="{C627D807-BCFB-ACE2-4ED4-C284DAFD4A83}"/>
          </ac:picMkLst>
        </pc:picChg>
      </pc:sldChg>
      <pc:sldChg chg="addSp delSp modSp mod ord setBg">
        <pc:chgData name="Ivano Esposito" userId="f05bfd0a0388d85f" providerId="Windows Live" clId="Web-{FDF92CB8-478A-46DB-81CA-3D04FBB15809}" dt="2023-12-13T22:41:52.905" v="504" actId="20577"/>
        <pc:sldMkLst>
          <pc:docMk/>
          <pc:sldMk cId="0" sldId="273"/>
        </pc:sldMkLst>
        <pc:spChg chg="mod ord">
          <ac:chgData name="Ivano Esposito" userId="f05bfd0a0388d85f" providerId="Windows Live" clId="Web-{FDF92CB8-478A-46DB-81CA-3D04FBB15809}" dt="2023-12-13T07:30:00.439" v="258" actId="20577"/>
          <ac:spMkLst>
            <pc:docMk/>
            <pc:sldMk cId="0" sldId="273"/>
            <ac:spMk id="2" creationId="{00000000-0000-0000-0000-000000000000}"/>
          </ac:spMkLst>
        </pc:spChg>
        <pc:spChg chg="mod ord">
          <ac:chgData name="Ivano Esposito" userId="f05bfd0a0388d85f" providerId="Windows Live" clId="Web-{FDF92CB8-478A-46DB-81CA-3D04FBB15809}" dt="2023-12-13T22:41:52.905" v="504" actId="20577"/>
          <ac:spMkLst>
            <pc:docMk/>
            <pc:sldMk cId="0" sldId="273"/>
            <ac:spMk id="3" creationId="{00000000-0000-0000-0000-000000000000}"/>
          </ac:spMkLst>
        </pc:spChg>
        <pc:spChg chg="mod">
          <ac:chgData name="Ivano Esposito" userId="f05bfd0a0388d85f" providerId="Windows Live" clId="Web-{FDF92CB8-478A-46DB-81CA-3D04FBB15809}" dt="2023-12-13T16:53:59.339" v="439"/>
          <ac:spMkLst>
            <pc:docMk/>
            <pc:sldMk cId="0" sldId="273"/>
            <ac:spMk id="4" creationId="{8B7CCAE1-9900-D2A0-EED7-30CC65B60914}"/>
          </ac:spMkLst>
        </pc:spChg>
        <pc:spChg chg="add del">
          <ac:chgData name="Ivano Esposito" userId="f05bfd0a0388d85f" providerId="Windows Live" clId="Web-{FDF92CB8-478A-46DB-81CA-3D04FBB15809}" dt="2023-12-13T06:33:22.086" v="99"/>
          <ac:spMkLst>
            <pc:docMk/>
            <pc:sldMk cId="0" sldId="273"/>
            <ac:spMk id="9" creationId="{5396781C-32A1-4FDA-A83B-A7FF8C1B1E99}"/>
          </ac:spMkLst>
        </pc:spChg>
        <pc:spChg chg="add del">
          <ac:chgData name="Ivano Esposito" userId="f05bfd0a0388d85f" providerId="Windows Live" clId="Web-{FDF92CB8-478A-46DB-81CA-3D04FBB15809}" dt="2023-12-13T06:33:59.416" v="101"/>
          <ac:spMkLst>
            <pc:docMk/>
            <pc:sldMk cId="0" sldId="273"/>
            <ac:spMk id="15" creationId="{3BA513B0-82FF-4F41-8178-885375D1CFB5}"/>
          </ac:spMkLst>
        </pc:spChg>
        <pc:spChg chg="add del">
          <ac:chgData name="Ivano Esposito" userId="f05bfd0a0388d85f" providerId="Windows Live" clId="Web-{FDF92CB8-478A-46DB-81CA-3D04FBB15809}" dt="2023-12-13T06:33:10.491" v="94"/>
          <ac:spMkLst>
            <pc:docMk/>
            <pc:sldMk cId="0" sldId="273"/>
            <ac:spMk id="18" creationId="{9E6671AF-110C-4E4D-BEB4-1323A3136D1B}"/>
          </ac:spMkLst>
        </pc:spChg>
        <pc:spChg chg="add del">
          <ac:chgData name="Ivano Esposito" userId="f05bfd0a0388d85f" providerId="Windows Live" clId="Web-{FDF92CB8-478A-46DB-81CA-3D04FBB15809}" dt="2023-12-13T06:33:13.069" v="96"/>
          <ac:spMkLst>
            <pc:docMk/>
            <pc:sldMk cId="0" sldId="273"/>
            <ac:spMk id="20" creationId="{6F168544-607B-491A-8601-3087D0FCE1DD}"/>
          </ac:spMkLst>
        </pc:spChg>
        <pc:spChg chg="add del">
          <ac:chgData name="Ivano Esposito" userId="f05bfd0a0388d85f" providerId="Windows Live" clId="Web-{FDF92CB8-478A-46DB-81CA-3D04FBB15809}" dt="2023-12-13T06:33:13.069" v="96"/>
          <ac:spMkLst>
            <pc:docMk/>
            <pc:sldMk cId="0" sldId="273"/>
            <ac:spMk id="21" creationId="{A9E881A4-A468-403A-9941-F8FFD5C68144}"/>
          </ac:spMkLst>
        </pc:spChg>
        <pc:spChg chg="add">
          <ac:chgData name="Ivano Esposito" userId="f05bfd0a0388d85f" providerId="Windows Live" clId="Web-{FDF92CB8-478A-46DB-81CA-3D04FBB15809}" dt="2023-12-13T06:33:59.416" v="101"/>
          <ac:spMkLst>
            <pc:docMk/>
            <pc:sldMk cId="0" sldId="273"/>
            <ac:spMk id="29" creationId="{E10650BA-D090-4A23-98E3-B48BBAEA9201}"/>
          </ac:spMkLst>
        </pc:spChg>
        <pc:grpChg chg="add del">
          <ac:chgData name="Ivano Esposito" userId="f05bfd0a0388d85f" providerId="Windows Live" clId="Web-{FDF92CB8-478A-46DB-81CA-3D04FBB15809}" dt="2023-12-13T06:33:22.086" v="99"/>
          <ac:grpSpMkLst>
            <pc:docMk/>
            <pc:sldMk cId="0" sldId="273"/>
            <ac:grpSpMk id="11" creationId="{54A1C8FD-E5B7-4BEC-A74A-A55FB8EA7CFE}"/>
          </ac:grpSpMkLst>
        </pc:grpChg>
        <pc:grpChg chg="add del">
          <ac:chgData name="Ivano Esposito" userId="f05bfd0a0388d85f" providerId="Windows Live" clId="Web-{FDF92CB8-478A-46DB-81CA-3D04FBB15809}" dt="2023-12-13T06:33:59.416" v="101"/>
          <ac:grpSpMkLst>
            <pc:docMk/>
            <pc:sldMk cId="0" sldId="273"/>
            <ac:grpSpMk id="16" creationId="{93DB8501-F9F2-4ACD-B56A-9019CD5006D6}"/>
          </ac:grpSpMkLst>
        </pc:grpChg>
        <pc:grpChg chg="add">
          <ac:chgData name="Ivano Esposito" userId="f05bfd0a0388d85f" providerId="Windows Live" clId="Web-{FDF92CB8-478A-46DB-81CA-3D04FBB15809}" dt="2023-12-13T06:33:59.416" v="101"/>
          <ac:grpSpMkLst>
            <pc:docMk/>
            <pc:sldMk cId="0" sldId="273"/>
            <ac:grpSpMk id="31" creationId="{FFB939B9-73CE-4644-87BB-72AEBF001142}"/>
          </ac:grpSpMkLst>
        </pc:grpChg>
        <pc:picChg chg="mod ord">
          <ac:chgData name="Ivano Esposito" userId="f05bfd0a0388d85f" providerId="Windows Live" clId="Web-{FDF92CB8-478A-46DB-81CA-3D04FBB15809}" dt="2023-12-13T06:33:59.416" v="101"/>
          <ac:picMkLst>
            <pc:docMk/>
            <pc:sldMk cId="0" sldId="273"/>
            <ac:picMk id="5" creationId="{C46CC32A-1151-2C0D-A7CD-624431DA85B6}"/>
          </ac:picMkLst>
        </pc:picChg>
      </pc:sldChg>
      <pc:sldChg chg="del">
        <pc:chgData name="Ivano Esposito" userId="f05bfd0a0388d85f" providerId="Windows Live" clId="Web-{FDF92CB8-478A-46DB-81CA-3D04FBB15809}" dt="2023-12-13T07:34:12.168" v="285"/>
        <pc:sldMkLst>
          <pc:docMk/>
          <pc:sldMk cId="0" sldId="274"/>
        </pc:sldMkLst>
      </pc:sldChg>
      <pc:sldChg chg="addSp delSp modSp mod setBg">
        <pc:chgData name="Ivano Esposito" userId="f05bfd0a0388d85f" providerId="Windows Live" clId="Web-{FDF92CB8-478A-46DB-81CA-3D04FBB15809}" dt="2023-12-13T16:53:59.339" v="439"/>
        <pc:sldMkLst>
          <pc:docMk/>
          <pc:sldMk cId="0" sldId="275"/>
        </pc:sldMkLst>
        <pc:spChg chg="mod">
          <ac:chgData name="Ivano Esposito" userId="f05bfd0a0388d85f" providerId="Windows Live" clId="Web-{FDF92CB8-478A-46DB-81CA-3D04FBB15809}" dt="2023-12-13T07:38:43.866" v="324"/>
          <ac:spMkLst>
            <pc:docMk/>
            <pc:sldMk cId="0" sldId="275"/>
            <ac:spMk id="2" creationId="{00000000-0000-0000-0000-000000000000}"/>
          </ac:spMkLst>
        </pc:spChg>
        <pc:spChg chg="mod ord">
          <ac:chgData name="Ivano Esposito" userId="f05bfd0a0388d85f" providerId="Windows Live" clId="Web-{FDF92CB8-478A-46DB-81CA-3D04FBB15809}" dt="2023-12-13T16:53:59.339" v="439"/>
          <ac:spMkLst>
            <pc:docMk/>
            <pc:sldMk cId="0" sldId="275"/>
            <ac:spMk id="4" creationId="{0A11A207-D276-2FC7-0C91-FBE446468D4B}"/>
          </ac:spMkLst>
        </pc:spChg>
        <pc:spChg chg="add del">
          <ac:chgData name="Ivano Esposito" userId="f05bfd0a0388d85f" providerId="Windows Live" clId="Web-{FDF92CB8-478A-46DB-81CA-3D04FBB15809}" dt="2023-12-13T07:34:51.513" v="298"/>
          <ac:spMkLst>
            <pc:docMk/>
            <pc:sldMk cId="0" sldId="275"/>
            <ac:spMk id="20" creationId="{FFD44BAB-2F3A-4B95-B9D3-E5B819787FF3}"/>
          </ac:spMkLst>
        </pc:spChg>
        <pc:spChg chg="add del">
          <ac:chgData name="Ivano Esposito" userId="f05bfd0a0388d85f" providerId="Windows Live" clId="Web-{FDF92CB8-478A-46DB-81CA-3D04FBB15809}" dt="2023-12-13T07:35:04.873" v="300"/>
          <ac:spMkLst>
            <pc:docMk/>
            <pc:sldMk cId="0" sldId="275"/>
            <ac:spMk id="28" creationId="{FFD44BAB-2F3A-4B95-B9D3-E5B819787FF3}"/>
          </ac:spMkLst>
        </pc:spChg>
        <pc:spChg chg="add del">
          <ac:chgData name="Ivano Esposito" userId="f05bfd0a0388d85f" providerId="Windows Live" clId="Web-{FDF92CB8-478A-46DB-81CA-3D04FBB15809}" dt="2023-12-13T07:35:15.717" v="302"/>
          <ac:spMkLst>
            <pc:docMk/>
            <pc:sldMk cId="0" sldId="275"/>
            <ac:spMk id="31" creationId="{FFD44BAB-2F3A-4B95-B9D3-E5B819787FF3}"/>
          </ac:spMkLst>
        </pc:spChg>
        <pc:spChg chg="add del">
          <ac:chgData name="Ivano Esposito" userId="f05bfd0a0388d85f" providerId="Windows Live" clId="Web-{FDF92CB8-478A-46DB-81CA-3D04FBB15809}" dt="2023-12-13T07:37:50.786" v="307"/>
          <ac:spMkLst>
            <pc:docMk/>
            <pc:sldMk cId="0" sldId="275"/>
            <ac:spMk id="34" creationId="{FFD44BAB-2F3A-4B95-B9D3-E5B819787FF3}"/>
          </ac:spMkLst>
        </pc:spChg>
        <pc:spChg chg="add del">
          <ac:chgData name="Ivano Esposito" userId="f05bfd0a0388d85f" providerId="Windows Live" clId="Web-{FDF92CB8-478A-46DB-81CA-3D04FBB15809}" dt="2023-12-13T07:37:50.755" v="306"/>
          <ac:spMkLst>
            <pc:docMk/>
            <pc:sldMk cId="0" sldId="275"/>
            <ac:spMk id="53" creationId="{7E6D2D34-4BB4-460B-8844-027610FB21F5}"/>
          </ac:spMkLst>
        </pc:spChg>
        <pc:spChg chg="add del">
          <ac:chgData name="Ivano Esposito" userId="f05bfd0a0388d85f" providerId="Windows Live" clId="Web-{FDF92CB8-478A-46DB-81CA-3D04FBB15809}" dt="2023-12-13T07:38:43.866" v="324"/>
          <ac:spMkLst>
            <pc:docMk/>
            <pc:sldMk cId="0" sldId="275"/>
            <ac:spMk id="61" creationId="{41AB65AE-A08D-4F43-8E53-5F1B8D842438}"/>
          </ac:spMkLst>
        </pc:spChg>
        <pc:spChg chg="add">
          <ac:chgData name="Ivano Esposito" userId="f05bfd0a0388d85f" providerId="Windows Live" clId="Web-{FDF92CB8-478A-46DB-81CA-3D04FBB15809}" dt="2023-12-13T07:38:43.866" v="324"/>
          <ac:spMkLst>
            <pc:docMk/>
            <pc:sldMk cId="0" sldId="275"/>
            <ac:spMk id="66" creationId="{6B92FAF7-0AD3-4B47-9111-D0E9CD79E247}"/>
          </ac:spMkLst>
        </pc:spChg>
        <pc:grpChg chg="add del">
          <ac:chgData name="Ivano Esposito" userId="f05bfd0a0388d85f" providerId="Windows Live" clId="Web-{FDF92CB8-478A-46DB-81CA-3D04FBB15809}" dt="2023-12-13T07:34:51.513" v="298"/>
          <ac:grpSpMkLst>
            <pc:docMk/>
            <pc:sldMk cId="0" sldId="275"/>
            <ac:grpSpMk id="22" creationId="{5C6AE2F4-5A2E-4357-A1D8-6142F9BDC8E3}"/>
          </ac:grpSpMkLst>
        </pc:grpChg>
        <pc:grpChg chg="add del">
          <ac:chgData name="Ivano Esposito" userId="f05bfd0a0388d85f" providerId="Windows Live" clId="Web-{FDF92CB8-478A-46DB-81CA-3D04FBB15809}" dt="2023-12-13T07:35:04.873" v="300"/>
          <ac:grpSpMkLst>
            <pc:docMk/>
            <pc:sldMk cId="0" sldId="275"/>
            <ac:grpSpMk id="29" creationId="{5C6AE2F4-5A2E-4357-A1D8-6142F9BDC8E3}"/>
          </ac:grpSpMkLst>
        </pc:grpChg>
        <pc:grpChg chg="add del">
          <ac:chgData name="Ivano Esposito" userId="f05bfd0a0388d85f" providerId="Windows Live" clId="Web-{FDF92CB8-478A-46DB-81CA-3D04FBB15809}" dt="2023-12-13T07:35:15.717" v="302"/>
          <ac:grpSpMkLst>
            <pc:docMk/>
            <pc:sldMk cId="0" sldId="275"/>
            <ac:grpSpMk id="32" creationId="{5C6AE2F4-5A2E-4357-A1D8-6142F9BDC8E3}"/>
          </ac:grpSpMkLst>
        </pc:grpChg>
        <pc:grpChg chg="add del">
          <ac:chgData name="Ivano Esposito" userId="f05bfd0a0388d85f" providerId="Windows Live" clId="Web-{FDF92CB8-478A-46DB-81CA-3D04FBB15809}" dt="2023-12-13T07:37:50.786" v="307"/>
          <ac:grpSpMkLst>
            <pc:docMk/>
            <pc:sldMk cId="0" sldId="275"/>
            <ac:grpSpMk id="35" creationId="{5C6AE2F4-5A2E-4357-A1D8-6142F9BDC8E3}"/>
          </ac:grpSpMkLst>
        </pc:grpChg>
        <pc:grpChg chg="add del">
          <ac:chgData name="Ivano Esposito" userId="f05bfd0a0388d85f" providerId="Windows Live" clId="Web-{FDF92CB8-478A-46DB-81CA-3D04FBB15809}" dt="2023-12-13T07:37:50.755" v="306"/>
          <ac:grpSpMkLst>
            <pc:docMk/>
            <pc:sldMk cId="0" sldId="275"/>
            <ac:grpSpMk id="55" creationId="{C5314570-9B06-4D37-8CBD-EDD67C2FA205}"/>
          </ac:grpSpMkLst>
        </pc:grpChg>
        <pc:grpChg chg="add">
          <ac:chgData name="Ivano Esposito" userId="f05bfd0a0388d85f" providerId="Windows Live" clId="Web-{FDF92CB8-478A-46DB-81CA-3D04FBB15809}" dt="2023-12-13T07:38:43.866" v="324"/>
          <ac:grpSpMkLst>
            <pc:docMk/>
            <pc:sldMk cId="0" sldId="275"/>
            <ac:grpSpMk id="68" creationId="{D6A77139-BADB-4B2C-BD41-B67A4D37D758}"/>
          </ac:grpSpMkLst>
        </pc:grpChg>
        <pc:grpChg chg="add">
          <ac:chgData name="Ivano Esposito" userId="f05bfd0a0388d85f" providerId="Windows Live" clId="Web-{FDF92CB8-478A-46DB-81CA-3D04FBB15809}" dt="2023-12-13T07:38:43.866" v="324"/>
          <ac:grpSpMkLst>
            <pc:docMk/>
            <pc:sldMk cId="0" sldId="275"/>
            <ac:grpSpMk id="74" creationId="{2786ABD8-AB9F-46F2-A7D9-36F1F7338CF9}"/>
          </ac:grpSpMkLst>
        </pc:grpChg>
        <pc:graphicFrameChg chg="mod ord modGraphic">
          <ac:chgData name="Ivano Esposito" userId="f05bfd0a0388d85f" providerId="Windows Live" clId="Web-{FDF92CB8-478A-46DB-81CA-3D04FBB15809}" dt="2023-12-13T07:38:43.866" v="324"/>
          <ac:graphicFrameMkLst>
            <pc:docMk/>
            <pc:sldMk cId="0" sldId="275"/>
            <ac:graphicFrameMk id="7" creationId="{16FEC32D-0DD6-D625-DFFF-DDAE48005D1F}"/>
          </ac:graphicFrameMkLst>
        </pc:graphicFrameChg>
        <pc:picChg chg="add mod">
          <ac:chgData name="Ivano Esposito" userId="f05bfd0a0388d85f" providerId="Windows Live" clId="Web-{FDF92CB8-478A-46DB-81CA-3D04FBB15809}" dt="2023-12-13T07:38:43.866" v="324"/>
          <ac:picMkLst>
            <pc:docMk/>
            <pc:sldMk cId="0" sldId="275"/>
            <ac:picMk id="15" creationId="{A88A5BAC-B96E-EE8B-2E0D-CD309E8C2A44}"/>
          </ac:picMkLst>
        </pc:picChg>
        <pc:picChg chg="add mod ord">
          <ac:chgData name="Ivano Esposito" userId="f05bfd0a0388d85f" providerId="Windows Live" clId="Web-{FDF92CB8-478A-46DB-81CA-3D04FBB15809}" dt="2023-12-13T07:38:43.866" v="324"/>
          <ac:picMkLst>
            <pc:docMk/>
            <pc:sldMk cId="0" sldId="275"/>
            <ac:picMk id="48" creationId="{AD0D3083-C2CC-1FDA-B503-B39781534EB7}"/>
          </ac:picMkLst>
        </pc:picChg>
      </pc:sldChg>
      <pc:sldChg chg="addSp delSp modSp del mod setBg">
        <pc:chgData name="Ivano Esposito" userId="f05bfd0a0388d85f" providerId="Windows Live" clId="Web-{FDF92CB8-478A-46DB-81CA-3D04FBB15809}" dt="2023-12-13T17:02:12.696" v="460"/>
        <pc:sldMkLst>
          <pc:docMk/>
          <pc:sldMk cId="138049580" sldId="276"/>
        </pc:sldMkLst>
        <pc:spChg chg="mod ord">
          <ac:chgData name="Ivano Esposito" userId="f05bfd0a0388d85f" providerId="Windows Live" clId="Web-{FDF92CB8-478A-46DB-81CA-3D04FBB15809}" dt="2023-12-13T17:02:12.696" v="460"/>
          <ac:spMkLst>
            <pc:docMk/>
            <pc:sldMk cId="138049580" sldId="276"/>
            <ac:spMk id="2" creationId="{C432F05B-5B8D-6AA2-685D-7E4BE4A8EAFF}"/>
          </ac:spMkLst>
        </pc:spChg>
        <pc:spChg chg="del">
          <ac:chgData name="Ivano Esposito" userId="f05bfd0a0388d85f" providerId="Windows Live" clId="Web-{FDF92CB8-478A-46DB-81CA-3D04FBB15809}" dt="2023-12-13T07:47:51.623" v="371"/>
          <ac:spMkLst>
            <pc:docMk/>
            <pc:sldMk cId="138049580" sldId="276"/>
            <ac:spMk id="3" creationId="{A73A0DFD-6FD0-6A46-0C46-DA5964EEA066}"/>
          </ac:spMkLst>
        </pc:spChg>
        <pc:spChg chg="mod">
          <ac:chgData name="Ivano Esposito" userId="f05bfd0a0388d85f" providerId="Windows Live" clId="Web-{FDF92CB8-478A-46DB-81CA-3D04FBB15809}" dt="2023-12-13T17:02:12.696" v="460"/>
          <ac:spMkLst>
            <pc:docMk/>
            <pc:sldMk cId="138049580" sldId="276"/>
            <ac:spMk id="4" creationId="{2553E196-6EC9-F8E3-08C8-F62BA1D011AD}"/>
          </ac:spMkLst>
        </pc:spChg>
        <pc:spChg chg="add del">
          <ac:chgData name="Ivano Esposito" userId="f05bfd0a0388d85f" providerId="Windows Live" clId="Web-{FDF92CB8-478A-46DB-81CA-3D04FBB15809}" dt="2023-12-13T17:02:03.602" v="455"/>
          <ac:spMkLst>
            <pc:docMk/>
            <pc:sldMk cId="138049580" sldId="276"/>
            <ac:spMk id="9" creationId="{FF43289A-EF51-D633-0D40-4EF28E7E7FF8}"/>
          </ac:spMkLst>
        </pc:spChg>
        <pc:spChg chg="add">
          <ac:chgData name="Ivano Esposito" userId="f05bfd0a0388d85f" providerId="Windows Live" clId="Web-{FDF92CB8-478A-46DB-81CA-3D04FBB15809}" dt="2023-12-13T17:02:12.696" v="460"/>
          <ac:spMkLst>
            <pc:docMk/>
            <pc:sldMk cId="138049580" sldId="276"/>
            <ac:spMk id="10" creationId="{6DBF50F6-DD88-4D9F-B7D3-79B989980940}"/>
          </ac:spMkLst>
        </pc:spChg>
        <pc:spChg chg="add del">
          <ac:chgData name="Ivano Esposito" userId="f05bfd0a0388d85f" providerId="Windows Live" clId="Web-{FDF92CB8-478A-46DB-81CA-3D04FBB15809}" dt="2023-12-13T17:02:03.602" v="455"/>
          <ac:spMkLst>
            <pc:docMk/>
            <pc:sldMk cId="138049580" sldId="276"/>
            <ac:spMk id="12" creationId="{8FC9BE17-9A7B-462D-AE50-3D8777387304}"/>
          </ac:spMkLst>
        </pc:spChg>
        <pc:spChg chg="add del">
          <ac:chgData name="Ivano Esposito" userId="f05bfd0a0388d85f" providerId="Windows Live" clId="Web-{FDF92CB8-478A-46DB-81CA-3D04FBB15809}" dt="2023-12-13T17:02:03.602" v="455"/>
          <ac:spMkLst>
            <pc:docMk/>
            <pc:sldMk cId="138049580" sldId="276"/>
            <ac:spMk id="14" creationId="{3EBE8569-6AEC-4B8C-8D53-2DE337CDBA65}"/>
          </ac:spMkLst>
        </pc:spChg>
        <pc:spChg chg="add del">
          <ac:chgData name="Ivano Esposito" userId="f05bfd0a0388d85f" providerId="Windows Live" clId="Web-{FDF92CB8-478A-46DB-81CA-3D04FBB15809}" dt="2023-12-13T17:02:03.602" v="455"/>
          <ac:spMkLst>
            <pc:docMk/>
            <pc:sldMk cId="138049580" sldId="276"/>
            <ac:spMk id="16" creationId="{55D4142C-5077-457F-A6AD-3FECFDB39685}"/>
          </ac:spMkLst>
        </pc:spChg>
        <pc:spChg chg="add del">
          <ac:chgData name="Ivano Esposito" userId="f05bfd0a0388d85f" providerId="Windows Live" clId="Web-{FDF92CB8-478A-46DB-81CA-3D04FBB15809}" dt="2023-12-13T17:02:03.602" v="455"/>
          <ac:spMkLst>
            <pc:docMk/>
            <pc:sldMk cId="138049580" sldId="276"/>
            <ac:spMk id="18" creationId="{7A5F0580-5EE9-419F-96EE-B6529EF6E7D0}"/>
          </ac:spMkLst>
        </pc:spChg>
        <pc:spChg chg="add del">
          <ac:chgData name="Ivano Esposito" userId="f05bfd0a0388d85f" providerId="Windows Live" clId="Web-{FDF92CB8-478A-46DB-81CA-3D04FBB15809}" dt="2023-12-13T17:02:07.462" v="457"/>
          <ac:spMkLst>
            <pc:docMk/>
            <pc:sldMk cId="138049580" sldId="276"/>
            <ac:spMk id="20" creationId="{C0763A76-9F1C-4FC5-82B7-DD475DA461B2}"/>
          </ac:spMkLst>
        </pc:spChg>
        <pc:spChg chg="add del">
          <ac:chgData name="Ivano Esposito" userId="f05bfd0a0388d85f" providerId="Windows Live" clId="Web-{FDF92CB8-478A-46DB-81CA-3D04FBB15809}" dt="2023-12-13T17:02:07.462" v="457"/>
          <ac:spMkLst>
            <pc:docMk/>
            <pc:sldMk cId="138049580" sldId="276"/>
            <ac:spMk id="21" creationId="{E81BF4F6-F2CF-4984-9D14-D6966D92F99F}"/>
          </ac:spMkLst>
        </pc:spChg>
        <pc:spChg chg="add del">
          <ac:chgData name="Ivano Esposito" userId="f05bfd0a0388d85f" providerId="Windows Live" clId="Web-{FDF92CB8-478A-46DB-81CA-3D04FBB15809}" dt="2023-12-13T17:02:07.462" v="457"/>
          <ac:spMkLst>
            <pc:docMk/>
            <pc:sldMk cId="138049580" sldId="276"/>
            <ac:spMk id="22" creationId="{1883DAC0-201B-96E1-B62A-6AC5A2B65A0F}"/>
          </ac:spMkLst>
        </pc:spChg>
        <pc:spChg chg="add del">
          <ac:chgData name="Ivano Esposito" userId="f05bfd0a0388d85f" providerId="Windows Live" clId="Web-{FDF92CB8-478A-46DB-81CA-3D04FBB15809}" dt="2023-12-13T17:02:12.681" v="459"/>
          <ac:spMkLst>
            <pc:docMk/>
            <pc:sldMk cId="138049580" sldId="276"/>
            <ac:spMk id="24" creationId="{74A00DED-DBBE-B0AF-B569-349382862F32}"/>
          </ac:spMkLst>
        </pc:spChg>
        <pc:spChg chg="add">
          <ac:chgData name="Ivano Esposito" userId="f05bfd0a0388d85f" providerId="Windows Live" clId="Web-{FDF92CB8-478A-46DB-81CA-3D04FBB15809}" dt="2023-12-13T17:02:12.696" v="460"/>
          <ac:spMkLst>
            <pc:docMk/>
            <pc:sldMk cId="138049580" sldId="276"/>
            <ac:spMk id="26" creationId="{916BBDC2-6929-469E-B7C4-A03E77BF94B0}"/>
          </ac:spMkLst>
        </pc:spChg>
        <pc:grpChg chg="add">
          <ac:chgData name="Ivano Esposito" userId="f05bfd0a0388d85f" providerId="Windows Live" clId="Web-{FDF92CB8-478A-46DB-81CA-3D04FBB15809}" dt="2023-12-13T17:02:12.696" v="460"/>
          <ac:grpSpMkLst>
            <pc:docMk/>
            <pc:sldMk cId="138049580" sldId="276"/>
            <ac:grpSpMk id="27" creationId="{C344E6B5-C9F5-4338-9E33-003B12373104}"/>
          </ac:grpSpMkLst>
        </pc:grpChg>
        <pc:grpChg chg="add">
          <ac:chgData name="Ivano Esposito" userId="f05bfd0a0388d85f" providerId="Windows Live" clId="Web-{FDF92CB8-478A-46DB-81CA-3D04FBB15809}" dt="2023-12-13T17:02:12.696" v="460"/>
          <ac:grpSpMkLst>
            <pc:docMk/>
            <pc:sldMk cId="138049580" sldId="276"/>
            <ac:grpSpMk id="30" creationId="{FDFEDBF7-8E2C-46B8-9095-AE1D77E21773}"/>
          </ac:grpSpMkLst>
        </pc:grpChg>
        <pc:picChg chg="mod">
          <ac:chgData name="Ivano Esposito" userId="f05bfd0a0388d85f" providerId="Windows Live" clId="Web-{FDF92CB8-478A-46DB-81CA-3D04FBB15809}" dt="2023-12-13T17:02:12.696" v="460"/>
          <ac:picMkLst>
            <pc:docMk/>
            <pc:sldMk cId="138049580" sldId="276"/>
            <ac:picMk id="5" creationId="{9A177BB2-634F-1C44-233F-46D2A17779F1}"/>
          </ac:picMkLst>
        </pc:picChg>
      </pc:sldChg>
      <pc:sldChg chg="modSp new">
        <pc:chgData name="Ivano Esposito" userId="f05bfd0a0388d85f" providerId="Windows Live" clId="Web-{FDF92CB8-478A-46DB-81CA-3D04FBB15809}" dt="2023-12-13T22:42:35.454" v="506" actId="20577"/>
        <pc:sldMkLst>
          <pc:docMk/>
          <pc:sldMk cId="2752963710" sldId="277"/>
        </pc:sldMkLst>
        <pc:spChg chg="mod">
          <ac:chgData name="Ivano Esposito" userId="f05bfd0a0388d85f" providerId="Windows Live" clId="Web-{FDF92CB8-478A-46DB-81CA-3D04FBB15809}" dt="2023-12-13T22:42:35.454" v="506" actId="20577"/>
          <ac:spMkLst>
            <pc:docMk/>
            <pc:sldMk cId="2752963710" sldId="277"/>
            <ac:spMk id="3" creationId="{2DC0242B-22AF-8FA9-E3F5-C3401F01A8A1}"/>
          </ac:spMkLst>
        </pc:spChg>
      </pc:sldChg>
      <pc:sldChg chg="del">
        <pc:chgData name="Ivano Esposito" userId="f05bfd0a0388d85f" providerId="Windows Live" clId="Web-{FDF92CB8-478A-46DB-81CA-3D04FBB15809}" dt="2023-12-13T07:34:12.168" v="292"/>
        <pc:sldMkLst>
          <pc:docMk/>
          <pc:sldMk cId="3247577329" sldId="278"/>
        </pc:sldMkLst>
      </pc:sldChg>
      <pc:sldChg chg="del">
        <pc:chgData name="Ivano Esposito" userId="f05bfd0a0388d85f" providerId="Windows Live" clId="Web-{FDF92CB8-478A-46DB-81CA-3D04FBB15809}" dt="2023-12-13T07:34:12.168" v="286"/>
        <pc:sldMkLst>
          <pc:docMk/>
          <pc:sldMk cId="1829437076" sldId="280"/>
        </pc:sldMkLst>
      </pc:sldChg>
      <pc:sldChg chg="del">
        <pc:chgData name="Ivano Esposito" userId="f05bfd0a0388d85f" providerId="Windows Live" clId="Web-{FDF92CB8-478A-46DB-81CA-3D04FBB15809}" dt="2023-12-13T07:34:12.168" v="287"/>
        <pc:sldMkLst>
          <pc:docMk/>
          <pc:sldMk cId="1393201394" sldId="281"/>
        </pc:sldMkLst>
      </pc:sldChg>
      <pc:sldMasterChg chg="modSp mod modSldLayout">
        <pc:chgData name="Ivano Esposito" userId="f05bfd0a0388d85f" providerId="Windows Live" clId="Web-{FDF92CB8-478A-46DB-81CA-3D04FBB15809}" dt="2023-12-13T16:53:59.339" v="439"/>
        <pc:sldMasterMkLst>
          <pc:docMk/>
          <pc:sldMasterMk cId="2209977519" sldId="2147483648"/>
        </pc:sldMasterMkLst>
        <pc:spChg chg="mod">
          <ac:chgData name="Ivano Esposito" userId="f05bfd0a0388d85f" providerId="Windows Live" clId="Web-{FDF92CB8-478A-46DB-81CA-3D04FBB15809}" dt="2023-12-13T16:53:59.339" v="439"/>
          <ac:spMkLst>
            <pc:docMk/>
            <pc:sldMasterMk cId="2209977519" sldId="2147483648"/>
            <ac:spMk id="5" creationId="{00000000-0000-0000-0000-000000000000}"/>
          </ac:spMkLst>
        </pc:spChg>
        <pc:sldLayoutChg chg="modSp mod">
          <pc:chgData name="Ivano Esposito" userId="f05bfd0a0388d85f" providerId="Windows Live" clId="Web-{FDF92CB8-478A-46DB-81CA-3D04FBB15809}" dt="2023-12-13T16:53:59.339" v="439"/>
          <pc:sldLayoutMkLst>
            <pc:docMk/>
            <pc:sldMasterMk cId="2209977519" sldId="2147483648"/>
            <pc:sldLayoutMk cId="3168075583" sldId="2147483649"/>
          </pc:sldLayoutMkLst>
          <pc:spChg chg="mod">
            <ac:chgData name="Ivano Esposito" userId="f05bfd0a0388d85f" providerId="Windows Live" clId="Web-{FDF92CB8-478A-46DB-81CA-3D04FBB15809}" dt="2023-12-13T16:53:59.339" v="439"/>
            <ac:spMkLst>
              <pc:docMk/>
              <pc:sldMasterMk cId="2209977519" sldId="2147483648"/>
              <pc:sldLayoutMk cId="3168075583" sldId="2147483649"/>
              <ac:spMk id="5" creationId="{00000000-0000-0000-0000-000000000000}"/>
            </ac:spMkLst>
          </pc:spChg>
        </pc:sldLayoutChg>
        <pc:sldLayoutChg chg="modSp mod">
          <pc:chgData name="Ivano Esposito" userId="f05bfd0a0388d85f" providerId="Windows Live" clId="Web-{FDF92CB8-478A-46DB-81CA-3D04FBB15809}" dt="2023-12-13T16:53:59.339" v="439"/>
          <pc:sldLayoutMkLst>
            <pc:docMk/>
            <pc:sldMasterMk cId="2209977519" sldId="2147483648"/>
            <pc:sldLayoutMk cId="2614314258" sldId="2147483650"/>
          </pc:sldLayoutMkLst>
          <pc:spChg chg="mod">
            <ac:chgData name="Ivano Esposito" userId="f05bfd0a0388d85f" providerId="Windows Live" clId="Web-{FDF92CB8-478A-46DB-81CA-3D04FBB15809}" dt="2023-12-13T16:53:59.339" v="439"/>
            <ac:spMkLst>
              <pc:docMk/>
              <pc:sldMasterMk cId="2209977519" sldId="2147483648"/>
              <pc:sldLayoutMk cId="2614314258" sldId="2147483650"/>
              <ac:spMk id="5" creationId="{00000000-0000-0000-0000-000000000000}"/>
            </ac:spMkLst>
          </pc:spChg>
        </pc:sldLayoutChg>
        <pc:sldLayoutChg chg="modSp mod">
          <pc:chgData name="Ivano Esposito" userId="f05bfd0a0388d85f" providerId="Windows Live" clId="Web-{FDF92CB8-478A-46DB-81CA-3D04FBB15809}" dt="2023-12-13T16:53:59.339" v="439"/>
          <pc:sldLayoutMkLst>
            <pc:docMk/>
            <pc:sldMasterMk cId="2209977519" sldId="2147483648"/>
            <pc:sldLayoutMk cId="960648375" sldId="2147483651"/>
          </pc:sldLayoutMkLst>
          <pc:spChg chg="mod">
            <ac:chgData name="Ivano Esposito" userId="f05bfd0a0388d85f" providerId="Windows Live" clId="Web-{FDF92CB8-478A-46DB-81CA-3D04FBB15809}" dt="2023-12-13T16:53:59.339" v="439"/>
            <ac:spMkLst>
              <pc:docMk/>
              <pc:sldMasterMk cId="2209977519" sldId="2147483648"/>
              <pc:sldLayoutMk cId="960648375" sldId="2147483651"/>
              <ac:spMk id="5" creationId="{00000000-0000-0000-0000-000000000000}"/>
            </ac:spMkLst>
          </pc:spChg>
        </pc:sldLayoutChg>
        <pc:sldLayoutChg chg="modSp mod">
          <pc:chgData name="Ivano Esposito" userId="f05bfd0a0388d85f" providerId="Windows Live" clId="Web-{FDF92CB8-478A-46DB-81CA-3D04FBB15809}" dt="2023-12-13T16:53:59.339" v="439"/>
          <pc:sldLayoutMkLst>
            <pc:docMk/>
            <pc:sldMasterMk cId="2209977519" sldId="2147483648"/>
            <pc:sldLayoutMk cId="2782244947" sldId="2147483652"/>
          </pc:sldLayoutMkLst>
          <pc:spChg chg="mod">
            <ac:chgData name="Ivano Esposito" userId="f05bfd0a0388d85f" providerId="Windows Live" clId="Web-{FDF92CB8-478A-46DB-81CA-3D04FBB15809}" dt="2023-12-13T16:53:59.339" v="439"/>
            <ac:spMkLst>
              <pc:docMk/>
              <pc:sldMasterMk cId="2209977519" sldId="2147483648"/>
              <pc:sldLayoutMk cId="2782244947" sldId="2147483652"/>
              <ac:spMk id="6" creationId="{00000000-0000-0000-0000-000000000000}"/>
            </ac:spMkLst>
          </pc:spChg>
        </pc:sldLayoutChg>
        <pc:sldLayoutChg chg="modSp mod">
          <pc:chgData name="Ivano Esposito" userId="f05bfd0a0388d85f" providerId="Windows Live" clId="Web-{FDF92CB8-478A-46DB-81CA-3D04FBB15809}" dt="2023-12-13T16:53:59.339" v="439"/>
          <pc:sldLayoutMkLst>
            <pc:docMk/>
            <pc:sldMasterMk cId="2209977519" sldId="2147483648"/>
            <pc:sldLayoutMk cId="990158736" sldId="2147483653"/>
          </pc:sldLayoutMkLst>
          <pc:spChg chg="mod">
            <ac:chgData name="Ivano Esposito" userId="f05bfd0a0388d85f" providerId="Windows Live" clId="Web-{FDF92CB8-478A-46DB-81CA-3D04FBB15809}" dt="2023-12-13T16:53:59.339" v="439"/>
            <ac:spMkLst>
              <pc:docMk/>
              <pc:sldMasterMk cId="2209977519" sldId="2147483648"/>
              <pc:sldLayoutMk cId="990158736" sldId="2147483653"/>
              <ac:spMk id="8" creationId="{00000000-0000-0000-0000-000000000000}"/>
            </ac:spMkLst>
          </pc:spChg>
        </pc:sldLayoutChg>
        <pc:sldLayoutChg chg="modSp mod">
          <pc:chgData name="Ivano Esposito" userId="f05bfd0a0388d85f" providerId="Windows Live" clId="Web-{FDF92CB8-478A-46DB-81CA-3D04FBB15809}" dt="2023-12-13T16:53:59.339" v="439"/>
          <pc:sldLayoutMkLst>
            <pc:docMk/>
            <pc:sldMasterMk cId="2209977519" sldId="2147483648"/>
            <pc:sldLayoutMk cId="727027711" sldId="2147483654"/>
          </pc:sldLayoutMkLst>
          <pc:spChg chg="mod">
            <ac:chgData name="Ivano Esposito" userId="f05bfd0a0388d85f" providerId="Windows Live" clId="Web-{FDF92CB8-478A-46DB-81CA-3D04FBB15809}" dt="2023-12-13T16:53:59.339" v="439"/>
            <ac:spMkLst>
              <pc:docMk/>
              <pc:sldMasterMk cId="2209977519" sldId="2147483648"/>
              <pc:sldLayoutMk cId="727027711" sldId="2147483654"/>
              <ac:spMk id="4" creationId="{00000000-0000-0000-0000-000000000000}"/>
            </ac:spMkLst>
          </pc:spChg>
        </pc:sldLayoutChg>
        <pc:sldLayoutChg chg="modSp mod">
          <pc:chgData name="Ivano Esposito" userId="f05bfd0a0388d85f" providerId="Windows Live" clId="Web-{FDF92CB8-478A-46DB-81CA-3D04FBB15809}" dt="2023-12-13T16:53:59.339" v="439"/>
          <pc:sldLayoutMkLst>
            <pc:docMk/>
            <pc:sldMasterMk cId="2209977519" sldId="2147483648"/>
            <pc:sldLayoutMk cId="1212999818" sldId="2147483655"/>
          </pc:sldLayoutMkLst>
          <pc:spChg chg="mod">
            <ac:chgData name="Ivano Esposito" userId="f05bfd0a0388d85f" providerId="Windows Live" clId="Web-{FDF92CB8-478A-46DB-81CA-3D04FBB15809}" dt="2023-12-13T16:53:59.339" v="439"/>
            <ac:spMkLst>
              <pc:docMk/>
              <pc:sldMasterMk cId="2209977519" sldId="2147483648"/>
              <pc:sldLayoutMk cId="1212999818" sldId="2147483655"/>
              <ac:spMk id="3" creationId="{00000000-0000-0000-0000-000000000000}"/>
            </ac:spMkLst>
          </pc:spChg>
        </pc:sldLayoutChg>
        <pc:sldLayoutChg chg="modSp mod">
          <pc:chgData name="Ivano Esposito" userId="f05bfd0a0388d85f" providerId="Windows Live" clId="Web-{FDF92CB8-478A-46DB-81CA-3D04FBB15809}" dt="2023-12-13T16:53:59.339" v="439"/>
          <pc:sldLayoutMkLst>
            <pc:docMk/>
            <pc:sldMasterMk cId="2209977519" sldId="2147483648"/>
            <pc:sldLayoutMk cId="1840726560" sldId="2147483656"/>
          </pc:sldLayoutMkLst>
          <pc:spChg chg="mod">
            <ac:chgData name="Ivano Esposito" userId="f05bfd0a0388d85f" providerId="Windows Live" clId="Web-{FDF92CB8-478A-46DB-81CA-3D04FBB15809}" dt="2023-12-13T16:53:59.339" v="439"/>
            <ac:spMkLst>
              <pc:docMk/>
              <pc:sldMasterMk cId="2209977519" sldId="2147483648"/>
              <pc:sldLayoutMk cId="1840726560" sldId="2147483656"/>
              <ac:spMk id="6" creationId="{00000000-0000-0000-0000-000000000000}"/>
            </ac:spMkLst>
          </pc:spChg>
        </pc:sldLayoutChg>
        <pc:sldLayoutChg chg="modSp mod">
          <pc:chgData name="Ivano Esposito" userId="f05bfd0a0388d85f" providerId="Windows Live" clId="Web-{FDF92CB8-478A-46DB-81CA-3D04FBB15809}" dt="2023-12-13T16:53:59.339" v="439"/>
          <pc:sldLayoutMkLst>
            <pc:docMk/>
            <pc:sldMasterMk cId="2209977519" sldId="2147483648"/>
            <pc:sldLayoutMk cId="3889236939" sldId="2147483657"/>
          </pc:sldLayoutMkLst>
          <pc:spChg chg="mod">
            <ac:chgData name="Ivano Esposito" userId="f05bfd0a0388d85f" providerId="Windows Live" clId="Web-{FDF92CB8-478A-46DB-81CA-3D04FBB15809}" dt="2023-12-13T16:53:59.339" v="439"/>
            <ac:spMkLst>
              <pc:docMk/>
              <pc:sldMasterMk cId="2209977519" sldId="2147483648"/>
              <pc:sldLayoutMk cId="3889236939" sldId="2147483657"/>
              <ac:spMk id="6" creationId="{00000000-0000-0000-0000-000000000000}"/>
            </ac:spMkLst>
          </pc:spChg>
        </pc:sldLayoutChg>
        <pc:sldLayoutChg chg="modSp mod">
          <pc:chgData name="Ivano Esposito" userId="f05bfd0a0388d85f" providerId="Windows Live" clId="Web-{FDF92CB8-478A-46DB-81CA-3D04FBB15809}" dt="2023-12-13T16:53:59.339" v="439"/>
          <pc:sldLayoutMkLst>
            <pc:docMk/>
            <pc:sldMasterMk cId="2209977519" sldId="2147483648"/>
            <pc:sldLayoutMk cId="2910927964" sldId="2147483658"/>
          </pc:sldLayoutMkLst>
          <pc:spChg chg="mod">
            <ac:chgData name="Ivano Esposito" userId="f05bfd0a0388d85f" providerId="Windows Live" clId="Web-{FDF92CB8-478A-46DB-81CA-3D04FBB15809}" dt="2023-12-13T16:53:59.339" v="439"/>
            <ac:spMkLst>
              <pc:docMk/>
              <pc:sldMasterMk cId="2209977519" sldId="2147483648"/>
              <pc:sldLayoutMk cId="2910927964" sldId="2147483658"/>
              <ac:spMk id="5" creationId="{00000000-0000-0000-0000-000000000000}"/>
            </ac:spMkLst>
          </pc:spChg>
        </pc:sldLayoutChg>
        <pc:sldLayoutChg chg="modSp mod">
          <pc:chgData name="Ivano Esposito" userId="f05bfd0a0388d85f" providerId="Windows Live" clId="Web-{FDF92CB8-478A-46DB-81CA-3D04FBB15809}" dt="2023-12-13T16:53:59.339" v="439"/>
          <pc:sldLayoutMkLst>
            <pc:docMk/>
            <pc:sldMasterMk cId="2209977519" sldId="2147483648"/>
            <pc:sldLayoutMk cId="3612223792" sldId="2147483659"/>
          </pc:sldLayoutMkLst>
          <pc:spChg chg="mod">
            <ac:chgData name="Ivano Esposito" userId="f05bfd0a0388d85f" providerId="Windows Live" clId="Web-{FDF92CB8-478A-46DB-81CA-3D04FBB15809}" dt="2023-12-13T16:53:59.339" v="439"/>
            <ac:spMkLst>
              <pc:docMk/>
              <pc:sldMasterMk cId="2209977519" sldId="2147483648"/>
              <pc:sldLayoutMk cId="3612223792" sldId="2147483659"/>
              <ac:spMk id="5" creationId="{00000000-0000-0000-0000-000000000000}"/>
            </ac:spMkLst>
          </pc:spChg>
        </pc:sldLayoutChg>
      </pc:sldMasterChg>
    </pc:docChg>
  </pc:docChgLst>
  <pc:docChgLst>
    <pc:chgData name="Ivano Esposito" userId="f05bfd0a0388d85f" providerId="Windows Live" clId="Web-{B43DA0AA-EC65-4FD6-B6D3-2C246E58995D}"/>
    <pc:docChg chg="addSld delSld modSld">
      <pc:chgData name="Ivano Esposito" userId="f05bfd0a0388d85f" providerId="Windows Live" clId="Web-{B43DA0AA-EC65-4FD6-B6D3-2C246E58995D}" dt="2023-12-14T06:58:49.417" v="263"/>
      <pc:docMkLst>
        <pc:docMk/>
      </pc:docMkLst>
      <pc:sldChg chg="modSp">
        <pc:chgData name="Ivano Esposito" userId="f05bfd0a0388d85f" providerId="Windows Live" clId="Web-{B43DA0AA-EC65-4FD6-B6D3-2C246E58995D}" dt="2023-12-14T06:42:10.028" v="209" actId="20577"/>
        <pc:sldMkLst>
          <pc:docMk/>
          <pc:sldMk cId="0" sldId="262"/>
        </pc:sldMkLst>
        <pc:spChg chg="mod">
          <ac:chgData name="Ivano Esposito" userId="f05bfd0a0388d85f" providerId="Windows Live" clId="Web-{B43DA0AA-EC65-4FD6-B6D3-2C246E58995D}" dt="2023-12-14T06:42:10.028" v="209" actId="20577"/>
          <ac:spMkLst>
            <pc:docMk/>
            <pc:sldMk cId="0" sldId="262"/>
            <ac:spMk id="2" creationId="{00000000-0000-0000-0000-000000000000}"/>
          </ac:spMkLst>
        </pc:spChg>
      </pc:sldChg>
      <pc:sldChg chg="modSp">
        <pc:chgData name="Ivano Esposito" userId="f05bfd0a0388d85f" providerId="Windows Live" clId="Web-{B43DA0AA-EC65-4FD6-B6D3-2C246E58995D}" dt="2023-12-14T06:36:55.675" v="195" actId="20577"/>
        <pc:sldMkLst>
          <pc:docMk/>
          <pc:sldMk cId="0" sldId="267"/>
        </pc:sldMkLst>
        <pc:spChg chg="mod">
          <ac:chgData name="Ivano Esposito" userId="f05bfd0a0388d85f" providerId="Windows Live" clId="Web-{B43DA0AA-EC65-4FD6-B6D3-2C246E58995D}" dt="2023-12-14T06:36:55.675" v="195" actId="20577"/>
          <ac:spMkLst>
            <pc:docMk/>
            <pc:sldMk cId="0" sldId="267"/>
            <ac:spMk id="2" creationId="{00000000-0000-0000-0000-000000000000}"/>
          </ac:spMkLst>
        </pc:spChg>
        <pc:spChg chg="mod">
          <ac:chgData name="Ivano Esposito" userId="f05bfd0a0388d85f" providerId="Windows Live" clId="Web-{B43DA0AA-EC65-4FD6-B6D3-2C246E58995D}" dt="2023-12-14T06:36:19.799" v="193" actId="1076"/>
          <ac:spMkLst>
            <pc:docMk/>
            <pc:sldMk cId="0" sldId="267"/>
            <ac:spMk id="3" creationId="{00000000-0000-0000-0000-000000000000}"/>
          </ac:spMkLst>
        </pc:spChg>
      </pc:sldChg>
      <pc:sldChg chg="addSp delSp modSp add replId addAnim">
        <pc:chgData name="Ivano Esposito" userId="f05bfd0a0388d85f" providerId="Windows Live" clId="Web-{B43DA0AA-EC65-4FD6-B6D3-2C246E58995D}" dt="2023-12-14T06:33:17.153" v="176" actId="20577"/>
        <pc:sldMkLst>
          <pc:docMk/>
          <pc:sldMk cId="3701830318" sldId="282"/>
        </pc:sldMkLst>
        <pc:spChg chg="del mod">
          <ac:chgData name="Ivano Esposito" userId="f05bfd0a0388d85f" providerId="Windows Live" clId="Web-{B43DA0AA-EC65-4FD6-B6D3-2C246E58995D}" dt="2023-12-14T06:25:54.187" v="104"/>
          <ac:spMkLst>
            <pc:docMk/>
            <pc:sldMk cId="3701830318" sldId="282"/>
            <ac:spMk id="2" creationId="{3C1EBCA9-ECFA-9423-9E31-7B0DB32C376D}"/>
          </ac:spMkLst>
        </pc:spChg>
        <pc:spChg chg="del mod">
          <ac:chgData name="Ivano Esposito" userId="f05bfd0a0388d85f" providerId="Windows Live" clId="Web-{B43DA0AA-EC65-4FD6-B6D3-2C246E58995D}" dt="2023-12-14T06:30:03.085" v="131"/>
          <ac:spMkLst>
            <pc:docMk/>
            <pc:sldMk cId="3701830318" sldId="282"/>
            <ac:spMk id="3" creationId="{2DC0242B-22AF-8FA9-E3F5-C3401F01A8A1}"/>
          </ac:spMkLst>
        </pc:spChg>
        <pc:spChg chg="mod">
          <ac:chgData name="Ivano Esposito" userId="f05bfd0a0388d85f" providerId="Windows Live" clId="Web-{B43DA0AA-EC65-4FD6-B6D3-2C246E58995D}" dt="2023-12-14T06:25:17.311" v="101"/>
          <ac:spMkLst>
            <pc:docMk/>
            <pc:sldMk cId="3701830318" sldId="282"/>
            <ac:spMk id="4" creationId="{647FF377-EE61-23AF-BB22-96F352CAE3EE}"/>
          </ac:spMkLst>
        </pc:spChg>
        <pc:spChg chg="add del mod">
          <ac:chgData name="Ivano Esposito" userId="f05bfd0a0388d85f" providerId="Windows Live" clId="Web-{B43DA0AA-EC65-4FD6-B6D3-2C246E58995D}" dt="2023-12-14T06:26:01.984" v="107"/>
          <ac:spMkLst>
            <pc:docMk/>
            <pc:sldMk cId="3701830318" sldId="282"/>
            <ac:spMk id="8" creationId="{F4EC8E48-1FE7-74C2-81A3-B63F56DBAAE3}"/>
          </ac:spMkLst>
        </pc:spChg>
        <pc:spChg chg="add mod">
          <ac:chgData name="Ivano Esposito" userId="f05bfd0a0388d85f" providerId="Windows Live" clId="Web-{B43DA0AA-EC65-4FD6-B6D3-2C246E58995D}" dt="2023-12-14T06:31:13.337" v="147" actId="14100"/>
          <ac:spMkLst>
            <pc:docMk/>
            <pc:sldMk cId="3701830318" sldId="282"/>
            <ac:spMk id="10" creationId="{CE09C9FB-7750-28FD-FAB2-E23AD29D2BCB}"/>
          </ac:spMkLst>
        </pc:spChg>
        <pc:spChg chg="add">
          <ac:chgData name="Ivano Esposito" userId="f05bfd0a0388d85f" providerId="Windows Live" clId="Web-{B43DA0AA-EC65-4FD6-B6D3-2C246E58995D}" dt="2023-12-14T06:25:55.406" v="106"/>
          <ac:spMkLst>
            <pc:docMk/>
            <pc:sldMk cId="3701830318" sldId="282"/>
            <ac:spMk id="12" creationId="{D9B0F274-9711-292D-4B8F-E20AAEE52B96}"/>
          </ac:spMkLst>
        </pc:spChg>
        <pc:spChg chg="add mod">
          <ac:chgData name="Ivano Esposito" userId="f05bfd0a0388d85f" providerId="Windows Live" clId="Web-{B43DA0AA-EC65-4FD6-B6D3-2C246E58995D}" dt="2023-12-14T06:33:17.153" v="176" actId="20577"/>
          <ac:spMkLst>
            <pc:docMk/>
            <pc:sldMk cId="3701830318" sldId="282"/>
            <ac:spMk id="13" creationId="{227657B4-ABC0-89EB-A1BD-878260B94F63}"/>
          </ac:spMkLst>
        </pc:spChg>
        <pc:spChg chg="del">
          <ac:chgData name="Ivano Esposito" userId="f05bfd0a0388d85f" providerId="Windows Live" clId="Web-{B43DA0AA-EC65-4FD6-B6D3-2C246E58995D}" dt="2023-12-14T06:13:57.822" v="20"/>
          <ac:spMkLst>
            <pc:docMk/>
            <pc:sldMk cId="3701830318" sldId="282"/>
            <ac:spMk id="128" creationId="{8FC9BE17-9A7B-462D-AE50-3D8777387304}"/>
          </ac:spMkLst>
        </pc:spChg>
        <pc:spChg chg="del">
          <ac:chgData name="Ivano Esposito" userId="f05bfd0a0388d85f" providerId="Windows Live" clId="Web-{B43DA0AA-EC65-4FD6-B6D3-2C246E58995D}" dt="2023-12-14T06:13:57.822" v="20"/>
          <ac:spMkLst>
            <pc:docMk/>
            <pc:sldMk cId="3701830318" sldId="282"/>
            <ac:spMk id="130" creationId="{3EBE8569-6AEC-4B8C-8D53-2DE337CDBA65}"/>
          </ac:spMkLst>
        </pc:spChg>
        <pc:spChg chg="del">
          <ac:chgData name="Ivano Esposito" userId="f05bfd0a0388d85f" providerId="Windows Live" clId="Web-{B43DA0AA-EC65-4FD6-B6D3-2C246E58995D}" dt="2023-12-14T06:13:57.822" v="20"/>
          <ac:spMkLst>
            <pc:docMk/>
            <pc:sldMk cId="3701830318" sldId="282"/>
            <ac:spMk id="132" creationId="{55D4142C-5077-457F-A6AD-3FECFDB39685}"/>
          </ac:spMkLst>
        </pc:spChg>
        <pc:spChg chg="del">
          <ac:chgData name="Ivano Esposito" userId="f05bfd0a0388d85f" providerId="Windows Live" clId="Web-{B43DA0AA-EC65-4FD6-B6D3-2C246E58995D}" dt="2023-12-14T06:13:57.822" v="20"/>
          <ac:spMkLst>
            <pc:docMk/>
            <pc:sldMk cId="3701830318" sldId="282"/>
            <ac:spMk id="134" creationId="{7A5F0580-5EE9-419F-96EE-B6529EF6E7D0}"/>
          </ac:spMkLst>
        </pc:spChg>
        <pc:spChg chg="add del">
          <ac:chgData name="Ivano Esposito" userId="f05bfd0a0388d85f" providerId="Windows Live" clId="Web-{B43DA0AA-EC65-4FD6-B6D3-2C246E58995D}" dt="2023-12-14T06:24:03.403" v="93"/>
          <ac:spMkLst>
            <pc:docMk/>
            <pc:sldMk cId="3701830318" sldId="282"/>
            <ac:spMk id="139" creationId="{04812C46-200A-4DEB-A05E-3ED6C68C2387}"/>
          </ac:spMkLst>
        </pc:spChg>
        <pc:spChg chg="add del">
          <ac:chgData name="Ivano Esposito" userId="f05bfd0a0388d85f" providerId="Windows Live" clId="Web-{B43DA0AA-EC65-4FD6-B6D3-2C246E58995D}" dt="2023-12-14T06:24:03.403" v="93"/>
          <ac:spMkLst>
            <pc:docMk/>
            <pc:sldMk cId="3701830318" sldId="282"/>
            <ac:spMk id="141" creationId="{D1EA859B-E555-4109-94F3-6700E046E008}"/>
          </ac:spMkLst>
        </pc:spChg>
        <pc:spChg chg="add del">
          <ac:chgData name="Ivano Esposito" userId="f05bfd0a0388d85f" providerId="Windows Live" clId="Web-{B43DA0AA-EC65-4FD6-B6D3-2C246E58995D}" dt="2023-12-14T06:24:03.387" v="92"/>
          <ac:spMkLst>
            <pc:docMk/>
            <pc:sldMk cId="3701830318" sldId="282"/>
            <ac:spMk id="146" creationId="{B6FACB3C-9069-4791-BC5C-0DB7CD19B853}"/>
          </ac:spMkLst>
        </pc:spChg>
        <pc:spChg chg="add del">
          <ac:chgData name="Ivano Esposito" userId="f05bfd0a0388d85f" providerId="Windows Live" clId="Web-{B43DA0AA-EC65-4FD6-B6D3-2C246E58995D}" dt="2023-12-14T06:24:03.387" v="92"/>
          <ac:spMkLst>
            <pc:docMk/>
            <pc:sldMk cId="3701830318" sldId="282"/>
            <ac:spMk id="148" creationId="{71F2038E-D777-4B76-81DD-DD13EE91B9DD}"/>
          </ac:spMkLst>
        </pc:spChg>
        <pc:spChg chg="add del">
          <ac:chgData name="Ivano Esposito" userId="f05bfd0a0388d85f" providerId="Windows Live" clId="Web-{B43DA0AA-EC65-4FD6-B6D3-2C246E58995D}" dt="2023-12-14T06:24:20.060" v="95"/>
          <ac:spMkLst>
            <pc:docMk/>
            <pc:sldMk cId="3701830318" sldId="282"/>
            <ac:spMk id="152" creationId="{7A5F0580-5EE9-419F-96EE-B6529EF6E7D0}"/>
          </ac:spMkLst>
        </pc:spChg>
        <pc:spChg chg="add del">
          <ac:chgData name="Ivano Esposito" userId="f05bfd0a0388d85f" providerId="Windows Live" clId="Web-{B43DA0AA-EC65-4FD6-B6D3-2C246E58995D}" dt="2023-12-14T06:25:17.311" v="101"/>
          <ac:spMkLst>
            <pc:docMk/>
            <pc:sldMk cId="3701830318" sldId="282"/>
            <ac:spMk id="156" creationId="{94E4D846-3AFC-4F86-8C35-24B0542A269D}"/>
          </ac:spMkLst>
        </pc:spChg>
        <pc:spChg chg="add del">
          <ac:chgData name="Ivano Esposito" userId="f05bfd0a0388d85f" providerId="Windows Live" clId="Web-{B43DA0AA-EC65-4FD6-B6D3-2C246E58995D}" dt="2023-12-14T06:25:17.311" v="101"/>
          <ac:spMkLst>
            <pc:docMk/>
            <pc:sldMk cId="3701830318" sldId="282"/>
            <ac:spMk id="157" creationId="{284781B9-12CB-45C3-907A-9ED93FF72C65}"/>
          </ac:spMkLst>
        </pc:spChg>
        <pc:spChg chg="add del">
          <ac:chgData name="Ivano Esposito" userId="f05bfd0a0388d85f" providerId="Windows Live" clId="Web-{B43DA0AA-EC65-4FD6-B6D3-2C246E58995D}" dt="2023-12-14T06:25:17.311" v="101"/>
          <ac:spMkLst>
            <pc:docMk/>
            <pc:sldMk cId="3701830318" sldId="282"/>
            <ac:spMk id="158" creationId="{55D4142C-5077-457F-A6AD-3FECFDB39685}"/>
          </ac:spMkLst>
        </pc:spChg>
        <pc:spChg chg="add">
          <ac:chgData name="Ivano Esposito" userId="f05bfd0a0388d85f" providerId="Windows Live" clId="Web-{B43DA0AA-EC65-4FD6-B6D3-2C246E58995D}" dt="2023-12-14T06:25:17.311" v="101"/>
          <ac:spMkLst>
            <pc:docMk/>
            <pc:sldMk cId="3701830318" sldId="282"/>
            <ac:spMk id="163" creationId="{04812C46-200A-4DEB-A05E-3ED6C68C2387}"/>
          </ac:spMkLst>
        </pc:spChg>
        <pc:spChg chg="add">
          <ac:chgData name="Ivano Esposito" userId="f05bfd0a0388d85f" providerId="Windows Live" clId="Web-{B43DA0AA-EC65-4FD6-B6D3-2C246E58995D}" dt="2023-12-14T06:25:17.311" v="101"/>
          <ac:spMkLst>
            <pc:docMk/>
            <pc:sldMk cId="3701830318" sldId="282"/>
            <ac:spMk id="165" creationId="{D1EA859B-E555-4109-94F3-6700E046E008}"/>
          </ac:spMkLst>
        </pc:spChg>
        <pc:grpChg chg="add del">
          <ac:chgData name="Ivano Esposito" userId="f05bfd0a0388d85f" providerId="Windows Live" clId="Web-{B43DA0AA-EC65-4FD6-B6D3-2C246E58995D}" dt="2023-12-14T06:24:03.387" v="92"/>
          <ac:grpSpMkLst>
            <pc:docMk/>
            <pc:sldMk cId="3701830318" sldId="282"/>
            <ac:grpSpMk id="150" creationId="{DD354807-230F-4402-B1B9-F733A8F1F190}"/>
          </ac:grpSpMkLst>
        </pc:grpChg>
        <pc:picChg chg="add mod ord">
          <ac:chgData name="Ivano Esposito" userId="f05bfd0a0388d85f" providerId="Windows Live" clId="Web-{B43DA0AA-EC65-4FD6-B6D3-2C246E58995D}" dt="2023-12-14T06:25:17.311" v="101"/>
          <ac:picMkLst>
            <pc:docMk/>
            <pc:sldMk cId="3701830318" sldId="282"/>
            <ac:picMk id="5" creationId="{2B1F740A-24CA-6344-481B-FAB1ACB43041}"/>
          </ac:picMkLst>
        </pc:picChg>
        <pc:picChg chg="del">
          <ac:chgData name="Ivano Esposito" userId="f05bfd0a0388d85f" providerId="Windows Live" clId="Web-{B43DA0AA-EC65-4FD6-B6D3-2C246E58995D}" dt="2023-12-14T06:12:30.772" v="18"/>
          <ac:picMkLst>
            <pc:docMk/>
            <pc:sldMk cId="3701830318" sldId="282"/>
            <ac:picMk id="6" creationId="{2614EE0A-EAC3-DEF9-1E1B-9050344DBDB3}"/>
          </ac:picMkLst>
        </pc:picChg>
      </pc:sldChg>
      <pc:sldChg chg="addSp delSp modSp add mod replId addAnim delAnim modShow">
        <pc:chgData name="Ivano Esposito" userId="f05bfd0a0388d85f" providerId="Windows Live" clId="Web-{B43DA0AA-EC65-4FD6-B6D3-2C246E58995D}" dt="2023-12-14T06:58:49.417" v="263"/>
        <pc:sldMkLst>
          <pc:docMk/>
          <pc:sldMk cId="36512123" sldId="283"/>
        </pc:sldMkLst>
        <pc:spChg chg="del mod">
          <ac:chgData name="Ivano Esposito" userId="f05bfd0a0388d85f" providerId="Windows Live" clId="Web-{B43DA0AA-EC65-4FD6-B6D3-2C246E58995D}" dt="2023-12-14T06:21:47.758" v="67"/>
          <ac:spMkLst>
            <pc:docMk/>
            <pc:sldMk cId="36512123" sldId="283"/>
            <ac:spMk id="2" creationId="{00000000-0000-0000-0000-000000000000}"/>
          </ac:spMkLst>
        </pc:spChg>
        <pc:spChg chg="mod">
          <ac:chgData name="Ivano Esposito" userId="f05bfd0a0388d85f" providerId="Windows Live" clId="Web-{B43DA0AA-EC65-4FD6-B6D3-2C246E58995D}" dt="2023-12-14T06:40:18.009" v="203" actId="20577"/>
          <ac:spMkLst>
            <pc:docMk/>
            <pc:sldMk cId="36512123" sldId="283"/>
            <ac:spMk id="3" creationId="{00000000-0000-0000-0000-000000000000}"/>
          </ac:spMkLst>
        </pc:spChg>
        <pc:spChg chg="mod ord">
          <ac:chgData name="Ivano Esposito" userId="f05bfd0a0388d85f" providerId="Windows Live" clId="Web-{B43DA0AA-EC65-4FD6-B6D3-2C246E58995D}" dt="2023-12-14T06:21:15.257" v="66"/>
          <ac:spMkLst>
            <pc:docMk/>
            <pc:sldMk cId="36512123" sldId="283"/>
            <ac:spMk id="4" creationId="{3275BFBA-9384-AB0C-B122-116B2355381B}"/>
          </ac:spMkLst>
        </pc:spChg>
        <pc:spChg chg="add del mod">
          <ac:chgData name="Ivano Esposito" userId="f05bfd0a0388d85f" providerId="Windows Live" clId="Web-{B43DA0AA-EC65-4FD6-B6D3-2C246E58995D}" dt="2023-12-14T06:22:04.103" v="70"/>
          <ac:spMkLst>
            <pc:docMk/>
            <pc:sldMk cId="36512123" sldId="283"/>
            <ac:spMk id="8" creationId="{7EC80727-AA8B-A6C2-D6C8-2CBBE33FF26F}"/>
          </ac:spMkLst>
        </pc:spChg>
        <pc:spChg chg="add mod">
          <ac:chgData name="Ivano Esposito" userId="f05bfd0a0388d85f" providerId="Windows Live" clId="Web-{B43DA0AA-EC65-4FD6-B6D3-2C246E58995D}" dt="2023-12-14T06:23:36.074" v="90" actId="20577"/>
          <ac:spMkLst>
            <pc:docMk/>
            <pc:sldMk cId="36512123" sldId="283"/>
            <ac:spMk id="10" creationId="{B0975DC3-765A-6D1C-DCF2-C8F4C935220A}"/>
          </ac:spMkLst>
        </pc:spChg>
        <pc:spChg chg="add">
          <ac:chgData name="Ivano Esposito" userId="f05bfd0a0388d85f" providerId="Windows Live" clId="Web-{B43DA0AA-EC65-4FD6-B6D3-2C246E58995D}" dt="2023-12-14T06:21:50.899" v="69"/>
          <ac:spMkLst>
            <pc:docMk/>
            <pc:sldMk cId="36512123" sldId="283"/>
            <ac:spMk id="12" creationId="{680DABA4-7E06-0B65-FF43-996432284D65}"/>
          </ac:spMkLst>
        </pc:spChg>
        <pc:spChg chg="add del mod">
          <ac:chgData name="Ivano Esposito" userId="f05bfd0a0388d85f" providerId="Windows Live" clId="Web-{B43DA0AA-EC65-4FD6-B6D3-2C246E58995D}" dt="2023-12-14T06:32:09.198" v="154"/>
          <ac:spMkLst>
            <pc:docMk/>
            <pc:sldMk cId="36512123" sldId="283"/>
            <ac:spMk id="13" creationId="{79C7BC37-5769-7E7D-90F4-271D92B33904}"/>
          </ac:spMkLst>
        </pc:spChg>
        <pc:spChg chg="add del">
          <ac:chgData name="Ivano Esposito" userId="f05bfd0a0388d85f" providerId="Windows Live" clId="Web-{B43DA0AA-EC65-4FD6-B6D3-2C246E58995D}" dt="2023-12-14T06:21:15.257" v="66"/>
          <ac:spMkLst>
            <pc:docMk/>
            <pc:sldMk cId="36512123" sldId="283"/>
            <ac:spMk id="97" creationId="{8FC9BE17-9A7B-462D-AE50-3D8777387304}"/>
          </ac:spMkLst>
        </pc:spChg>
        <pc:spChg chg="add del">
          <ac:chgData name="Ivano Esposito" userId="f05bfd0a0388d85f" providerId="Windows Live" clId="Web-{B43DA0AA-EC65-4FD6-B6D3-2C246E58995D}" dt="2023-12-14T06:21:15.257" v="66"/>
          <ac:spMkLst>
            <pc:docMk/>
            <pc:sldMk cId="36512123" sldId="283"/>
            <ac:spMk id="99" creationId="{3EBE8569-6AEC-4B8C-8D53-2DE337CDBA65}"/>
          </ac:spMkLst>
        </pc:spChg>
        <pc:spChg chg="add del">
          <ac:chgData name="Ivano Esposito" userId="f05bfd0a0388d85f" providerId="Windows Live" clId="Web-{B43DA0AA-EC65-4FD6-B6D3-2C246E58995D}" dt="2023-12-14T06:21:15.257" v="66"/>
          <ac:spMkLst>
            <pc:docMk/>
            <pc:sldMk cId="36512123" sldId="283"/>
            <ac:spMk id="101" creationId="{55D4142C-5077-457F-A6AD-3FECFDB39685}"/>
          </ac:spMkLst>
        </pc:spChg>
        <pc:spChg chg="add del">
          <ac:chgData name="Ivano Esposito" userId="f05bfd0a0388d85f" providerId="Windows Live" clId="Web-{B43DA0AA-EC65-4FD6-B6D3-2C246E58995D}" dt="2023-12-14T06:20:40.788" v="63"/>
          <ac:spMkLst>
            <pc:docMk/>
            <pc:sldMk cId="36512123" sldId="283"/>
            <ac:spMk id="103" creationId="{D009D6D5-DAC2-4A8B-A17A-E206B9012D09}"/>
          </ac:spMkLst>
        </pc:spChg>
        <pc:spChg chg="add del">
          <ac:chgData name="Ivano Esposito" userId="f05bfd0a0388d85f" providerId="Windows Live" clId="Web-{B43DA0AA-EC65-4FD6-B6D3-2C246E58995D}" dt="2023-12-14T06:21:15.242" v="65"/>
          <ac:spMkLst>
            <pc:docMk/>
            <pc:sldMk cId="36512123" sldId="283"/>
            <ac:spMk id="105" creationId="{04812C46-200A-4DEB-A05E-3ED6C68C2387}"/>
          </ac:spMkLst>
        </pc:spChg>
        <pc:spChg chg="add del">
          <ac:chgData name="Ivano Esposito" userId="f05bfd0a0388d85f" providerId="Windows Live" clId="Web-{B43DA0AA-EC65-4FD6-B6D3-2C246E58995D}" dt="2023-12-14T06:20:15.021" v="61"/>
          <ac:spMkLst>
            <pc:docMk/>
            <pc:sldMk cId="36512123" sldId="283"/>
            <ac:spMk id="106" creationId="{D009D6D5-DAC2-4A8B-A17A-E206B9012D09}"/>
          </ac:spMkLst>
        </pc:spChg>
        <pc:spChg chg="add del">
          <ac:chgData name="Ivano Esposito" userId="f05bfd0a0388d85f" providerId="Windows Live" clId="Web-{B43DA0AA-EC65-4FD6-B6D3-2C246E58995D}" dt="2023-12-14T06:21:15.242" v="65"/>
          <ac:spMkLst>
            <pc:docMk/>
            <pc:sldMk cId="36512123" sldId="283"/>
            <ac:spMk id="108" creationId="{D1EA859B-E555-4109-94F3-6700E046E008}"/>
          </ac:spMkLst>
        </pc:spChg>
        <pc:spChg chg="add">
          <ac:chgData name="Ivano Esposito" userId="f05bfd0a0388d85f" providerId="Windows Live" clId="Web-{B43DA0AA-EC65-4FD6-B6D3-2C246E58995D}" dt="2023-12-14T06:21:15.257" v="66"/>
          <ac:spMkLst>
            <pc:docMk/>
            <pc:sldMk cId="36512123" sldId="283"/>
            <ac:spMk id="110" creationId="{04812C46-200A-4DEB-A05E-3ED6C68C2387}"/>
          </ac:spMkLst>
        </pc:spChg>
        <pc:spChg chg="add">
          <ac:chgData name="Ivano Esposito" userId="f05bfd0a0388d85f" providerId="Windows Live" clId="Web-{B43DA0AA-EC65-4FD6-B6D3-2C246E58995D}" dt="2023-12-14T06:21:15.257" v="66"/>
          <ac:spMkLst>
            <pc:docMk/>
            <pc:sldMk cId="36512123" sldId="283"/>
            <ac:spMk id="111" creationId="{D1EA859B-E555-4109-94F3-6700E046E008}"/>
          </ac:spMkLst>
        </pc:spChg>
        <pc:picChg chg="add mod ord">
          <ac:chgData name="Ivano Esposito" userId="f05bfd0a0388d85f" providerId="Windows Live" clId="Web-{B43DA0AA-EC65-4FD6-B6D3-2C246E58995D}" dt="2023-12-14T06:21:15.257" v="66"/>
          <ac:picMkLst>
            <pc:docMk/>
            <pc:sldMk cId="36512123" sldId="283"/>
            <ac:picMk id="5" creationId="{D02B292E-B470-D412-BB83-00BEFD2E76E9}"/>
          </ac:picMkLst>
        </pc:picChg>
        <pc:picChg chg="del">
          <ac:chgData name="Ivano Esposito" userId="f05bfd0a0388d85f" providerId="Windows Live" clId="Web-{B43DA0AA-EC65-4FD6-B6D3-2C246E58995D}" dt="2023-12-14T06:17:18" v="32"/>
          <ac:picMkLst>
            <pc:docMk/>
            <pc:sldMk cId="36512123" sldId="283"/>
            <ac:picMk id="7" creationId="{A0815549-B44A-7C15-9232-92FCE188C1F1}"/>
          </ac:picMkLst>
        </pc:picChg>
      </pc:sldChg>
      <pc:sldChg chg="delSp modSp add del replId">
        <pc:chgData name="Ivano Esposito" userId="f05bfd0a0388d85f" providerId="Windows Live" clId="Web-{B43DA0AA-EC65-4FD6-B6D3-2C246E58995D}" dt="2023-12-14T06:37:04.582" v="196"/>
        <pc:sldMkLst>
          <pc:docMk/>
          <pc:sldMk cId="3500561837" sldId="284"/>
        </pc:sldMkLst>
        <pc:spChg chg="mod">
          <ac:chgData name="Ivano Esposito" userId="f05bfd0a0388d85f" providerId="Windows Live" clId="Web-{B43DA0AA-EC65-4FD6-B6D3-2C246E58995D}" dt="2023-12-14T06:33:38.951" v="177" actId="20577"/>
          <ac:spMkLst>
            <pc:docMk/>
            <pc:sldMk cId="3500561837" sldId="284"/>
            <ac:spMk id="3" creationId="{00000000-0000-0000-0000-000000000000}"/>
          </ac:spMkLst>
        </pc:spChg>
        <pc:picChg chg="del">
          <ac:chgData name="Ivano Esposito" userId="f05bfd0a0388d85f" providerId="Windows Live" clId="Web-{B43DA0AA-EC65-4FD6-B6D3-2C246E58995D}" dt="2023-12-14T06:32:26.480" v="159"/>
          <ac:picMkLst>
            <pc:docMk/>
            <pc:sldMk cId="3500561837" sldId="284"/>
            <ac:picMk id="5" creationId="{D02B292E-B470-D412-BB83-00BEFD2E76E9}"/>
          </ac:picMkLst>
        </pc:picChg>
      </pc:sldChg>
      <pc:sldChg chg="addSp delSp modSp add del replId delAnim">
        <pc:chgData name="Ivano Esposito" userId="f05bfd0a0388d85f" providerId="Windows Live" clId="Web-{B43DA0AA-EC65-4FD6-B6D3-2C246E58995D}" dt="2023-12-14T06:51:17.888" v="262"/>
        <pc:sldMkLst>
          <pc:docMk/>
          <pc:sldMk cId="3947914690" sldId="284"/>
        </pc:sldMkLst>
        <pc:spChg chg="add del mod">
          <ac:chgData name="Ivano Esposito" userId="f05bfd0a0388d85f" providerId="Windows Live" clId="Web-{B43DA0AA-EC65-4FD6-B6D3-2C246E58995D}" dt="2023-12-14T06:45:38.128" v="224"/>
          <ac:spMkLst>
            <pc:docMk/>
            <pc:sldMk cId="3947914690" sldId="284"/>
            <ac:spMk id="3" creationId="{00000000-0000-0000-0000-000000000000}"/>
          </ac:spMkLst>
        </pc:spChg>
        <pc:spChg chg="del mod">
          <ac:chgData name="Ivano Esposito" userId="f05bfd0a0388d85f" providerId="Windows Live" clId="Web-{B43DA0AA-EC65-4FD6-B6D3-2C246E58995D}" dt="2023-12-14T06:47:41.959" v="240"/>
          <ac:spMkLst>
            <pc:docMk/>
            <pc:sldMk cId="3947914690" sldId="284"/>
            <ac:spMk id="4" creationId="{3275BFBA-9384-AB0C-B122-116B2355381B}"/>
          </ac:spMkLst>
        </pc:spChg>
        <pc:spChg chg="add del mod">
          <ac:chgData name="Ivano Esposito" userId="f05bfd0a0388d85f" providerId="Windows Live" clId="Web-{B43DA0AA-EC65-4FD6-B6D3-2C246E58995D}" dt="2023-12-14T06:45:31.237" v="221"/>
          <ac:spMkLst>
            <pc:docMk/>
            <pc:sldMk cId="3947914690" sldId="284"/>
            <ac:spMk id="8" creationId="{AE872156-E321-3F39-4EDC-4734341125E1}"/>
          </ac:spMkLst>
        </pc:spChg>
        <pc:spChg chg="del mod ord">
          <ac:chgData name="Ivano Esposito" userId="f05bfd0a0388d85f" providerId="Windows Live" clId="Web-{B43DA0AA-EC65-4FD6-B6D3-2C246E58995D}" dt="2023-12-14T06:45:04.642" v="216"/>
          <ac:spMkLst>
            <pc:docMk/>
            <pc:sldMk cId="3947914690" sldId="284"/>
            <ac:spMk id="10" creationId="{B0975DC3-765A-6D1C-DCF2-C8F4C935220A}"/>
          </ac:spMkLst>
        </pc:spChg>
        <pc:spChg chg="add del mod">
          <ac:chgData name="Ivano Esposito" userId="f05bfd0a0388d85f" providerId="Windows Live" clId="Web-{B43DA0AA-EC65-4FD6-B6D3-2C246E58995D}" dt="2023-12-14T06:45:44.393" v="226"/>
          <ac:spMkLst>
            <pc:docMk/>
            <pc:sldMk cId="3947914690" sldId="284"/>
            <ac:spMk id="11" creationId="{27C1A4A1-4479-2448-B469-885CCC342ED6}"/>
          </ac:spMkLst>
        </pc:spChg>
        <pc:spChg chg="del">
          <ac:chgData name="Ivano Esposito" userId="f05bfd0a0388d85f" providerId="Windows Live" clId="Web-{B43DA0AA-EC65-4FD6-B6D3-2C246E58995D}" dt="2023-12-14T06:43:53.453" v="214"/>
          <ac:spMkLst>
            <pc:docMk/>
            <pc:sldMk cId="3947914690" sldId="284"/>
            <ac:spMk id="12" creationId="{680DABA4-7E06-0B65-FF43-996432284D65}"/>
          </ac:spMkLst>
        </pc:spChg>
        <pc:spChg chg="add del">
          <ac:chgData name="Ivano Esposito" userId="f05bfd0a0388d85f" providerId="Windows Live" clId="Web-{B43DA0AA-EC65-4FD6-B6D3-2C246E58995D}" dt="2023-12-14T06:51:08.201" v="261"/>
          <ac:spMkLst>
            <pc:docMk/>
            <pc:sldMk cId="3947914690" sldId="284"/>
            <ac:spMk id="18" creationId="{C3862298-AF85-4572-BED3-52E573EBD410}"/>
          </ac:spMkLst>
        </pc:spChg>
        <pc:spChg chg="add del">
          <ac:chgData name="Ivano Esposito" userId="f05bfd0a0388d85f" providerId="Windows Live" clId="Web-{B43DA0AA-EC65-4FD6-B6D3-2C246E58995D}" dt="2023-12-14T06:51:08.201" v="261"/>
          <ac:spMkLst>
            <pc:docMk/>
            <pc:sldMk cId="3947914690" sldId="284"/>
            <ac:spMk id="20" creationId="{C8BE02AA-E698-46D0-AA0A-92BE000CB218}"/>
          </ac:spMkLst>
        </pc:spChg>
        <pc:spChg chg="add">
          <ac:chgData name="Ivano Esposito" userId="f05bfd0a0388d85f" providerId="Windows Live" clId="Web-{B43DA0AA-EC65-4FD6-B6D3-2C246E58995D}" dt="2023-12-14T06:51:08.201" v="261"/>
          <ac:spMkLst>
            <pc:docMk/>
            <pc:sldMk cId="3947914690" sldId="284"/>
            <ac:spMk id="23" creationId="{80CCAACE-815D-4A79-875A-B7EFC28F7D2B}"/>
          </ac:spMkLst>
        </pc:spChg>
        <pc:spChg chg="add del">
          <ac:chgData name="Ivano Esposito" userId="f05bfd0a0388d85f" providerId="Windows Live" clId="Web-{B43DA0AA-EC65-4FD6-B6D3-2C246E58995D}" dt="2023-12-14T06:50:43.903" v="256"/>
          <ac:spMkLst>
            <pc:docMk/>
            <pc:sldMk cId="3947914690" sldId="284"/>
            <ac:spMk id="24" creationId="{E8558839-0873-4376-AE92-C48699D22FE2}"/>
          </ac:spMkLst>
        </pc:spChg>
        <pc:spChg chg="add del">
          <ac:chgData name="Ivano Esposito" userId="f05bfd0a0388d85f" providerId="Windows Live" clId="Web-{B43DA0AA-EC65-4FD6-B6D3-2C246E58995D}" dt="2023-12-14T06:48:31.492" v="242"/>
          <ac:spMkLst>
            <pc:docMk/>
            <pc:sldMk cId="3947914690" sldId="284"/>
            <ac:spMk id="25" creationId="{42A4FC2C-047E-45A5-965D-8E1E3BF09BC6}"/>
          </ac:spMkLst>
        </pc:spChg>
        <pc:spChg chg="add del">
          <ac:chgData name="Ivano Esposito" userId="f05bfd0a0388d85f" providerId="Windows Live" clId="Web-{B43DA0AA-EC65-4FD6-B6D3-2C246E58995D}" dt="2023-12-14T06:51:02.607" v="260"/>
          <ac:spMkLst>
            <pc:docMk/>
            <pc:sldMk cId="3947914690" sldId="284"/>
            <ac:spMk id="26" creationId="{EE5F705A-5E81-4B3A-8EF4-911982DB313C}"/>
          </ac:spMkLst>
        </pc:spChg>
        <pc:spChg chg="add del">
          <ac:chgData name="Ivano Esposito" userId="f05bfd0a0388d85f" providerId="Windows Live" clId="Web-{B43DA0AA-EC65-4FD6-B6D3-2C246E58995D}" dt="2023-12-14T06:48:34.445" v="244"/>
          <ac:spMkLst>
            <pc:docMk/>
            <pc:sldMk cId="3947914690" sldId="284"/>
            <ac:spMk id="27" creationId="{39E8235E-135E-4261-8F54-2B316E493C42}"/>
          </ac:spMkLst>
        </pc:spChg>
        <pc:spChg chg="add del">
          <ac:chgData name="Ivano Esposito" userId="f05bfd0a0388d85f" providerId="Windows Live" clId="Web-{B43DA0AA-EC65-4FD6-B6D3-2C246E58995D}" dt="2023-12-14T06:48:34.445" v="244"/>
          <ac:spMkLst>
            <pc:docMk/>
            <pc:sldMk cId="3947914690" sldId="284"/>
            <ac:spMk id="28" creationId="{A169D286-F4D7-4C8B-A6BD-D05384C7F1D8}"/>
          </ac:spMkLst>
        </pc:spChg>
        <pc:spChg chg="add del">
          <ac:chgData name="Ivano Esposito" userId="f05bfd0a0388d85f" providerId="Windows Live" clId="Web-{B43DA0AA-EC65-4FD6-B6D3-2C246E58995D}" dt="2023-12-14T06:48:34.445" v="244"/>
          <ac:spMkLst>
            <pc:docMk/>
            <pc:sldMk cId="3947914690" sldId="284"/>
            <ac:spMk id="29" creationId="{D4ED8EC3-4D57-4620-93CE-4E6661F09A3E}"/>
          </ac:spMkLst>
        </pc:spChg>
        <pc:spChg chg="add del">
          <ac:chgData name="Ivano Esposito" userId="f05bfd0a0388d85f" providerId="Windows Live" clId="Web-{B43DA0AA-EC65-4FD6-B6D3-2C246E58995D}" dt="2023-12-14T06:51:02.607" v="260"/>
          <ac:spMkLst>
            <pc:docMk/>
            <pc:sldMk cId="3947914690" sldId="284"/>
            <ac:spMk id="30" creationId="{9A4D4505-9E74-45A8-988C-61DEB14606FC}"/>
          </ac:spMkLst>
        </pc:spChg>
        <pc:spChg chg="add del">
          <ac:chgData name="Ivano Esposito" userId="f05bfd0a0388d85f" providerId="Windows Live" clId="Web-{B43DA0AA-EC65-4FD6-B6D3-2C246E58995D}" dt="2023-12-14T06:49:03.055" v="246"/>
          <ac:spMkLst>
            <pc:docMk/>
            <pc:sldMk cId="3947914690" sldId="284"/>
            <ac:spMk id="31" creationId="{22F15A2D-2324-487D-A02A-BF46C5C580EB}"/>
          </ac:spMkLst>
        </pc:spChg>
        <pc:spChg chg="add del">
          <ac:chgData name="Ivano Esposito" userId="f05bfd0a0388d85f" providerId="Windows Live" clId="Web-{B43DA0AA-EC65-4FD6-B6D3-2C246E58995D}" dt="2023-12-14T06:49:03.055" v="246"/>
          <ac:spMkLst>
            <pc:docMk/>
            <pc:sldMk cId="3947914690" sldId="284"/>
            <ac:spMk id="32" creationId="{2AEAFA59-923A-4F54-8B49-44C970BCC323}"/>
          </ac:spMkLst>
        </pc:spChg>
        <pc:spChg chg="add del">
          <ac:chgData name="Ivano Esposito" userId="f05bfd0a0388d85f" providerId="Windows Live" clId="Web-{B43DA0AA-EC65-4FD6-B6D3-2C246E58995D}" dt="2023-12-14T06:49:03.055" v="246"/>
          <ac:spMkLst>
            <pc:docMk/>
            <pc:sldMk cId="3947914690" sldId="284"/>
            <ac:spMk id="33" creationId="{C37E9D4B-7BFA-4D10-B666-547BAC499469}"/>
          </ac:spMkLst>
        </pc:spChg>
        <pc:spChg chg="add del">
          <ac:chgData name="Ivano Esposito" userId="f05bfd0a0388d85f" providerId="Windows Live" clId="Web-{B43DA0AA-EC65-4FD6-B6D3-2C246E58995D}" dt="2023-12-14T06:51:02.607" v="260"/>
          <ac:spMkLst>
            <pc:docMk/>
            <pc:sldMk cId="3947914690" sldId="284"/>
            <ac:spMk id="34" creationId="{6D6B998F-CA62-4EE6-B7E7-046377D4F7EF}"/>
          </ac:spMkLst>
        </pc:spChg>
        <pc:spChg chg="add del">
          <ac:chgData name="Ivano Esposito" userId="f05bfd0a0388d85f" providerId="Windows Live" clId="Web-{B43DA0AA-EC65-4FD6-B6D3-2C246E58995D}" dt="2023-12-14T06:49:09.556" v="248"/>
          <ac:spMkLst>
            <pc:docMk/>
            <pc:sldMk cId="3947914690" sldId="284"/>
            <ac:spMk id="35" creationId="{22C6C9C9-83BF-4A6C-A1BF-C1735C61B4FF}"/>
          </ac:spMkLst>
        </pc:spChg>
        <pc:spChg chg="add del">
          <ac:chgData name="Ivano Esposito" userId="f05bfd0a0388d85f" providerId="Windows Live" clId="Web-{B43DA0AA-EC65-4FD6-B6D3-2C246E58995D}" dt="2023-12-14T06:49:28.259" v="250"/>
          <ac:spMkLst>
            <pc:docMk/>
            <pc:sldMk cId="3947914690" sldId="284"/>
            <ac:spMk id="37" creationId="{0205D939-00C4-4F2E-9797-3170DD040D90}"/>
          </ac:spMkLst>
        </pc:spChg>
        <pc:spChg chg="add del">
          <ac:chgData name="Ivano Esposito" userId="f05bfd0a0388d85f" providerId="Windows Live" clId="Web-{B43DA0AA-EC65-4FD6-B6D3-2C246E58995D}" dt="2023-12-14T06:49:28.259" v="250"/>
          <ac:spMkLst>
            <pc:docMk/>
            <pc:sldMk cId="3947914690" sldId="284"/>
            <ac:spMk id="38" creationId="{38EE4E44-1403-472B-8C01-D354CB8F5AE7}"/>
          </ac:spMkLst>
        </pc:spChg>
        <pc:spChg chg="add del">
          <ac:chgData name="Ivano Esposito" userId="f05bfd0a0388d85f" providerId="Windows Live" clId="Web-{B43DA0AA-EC65-4FD6-B6D3-2C246E58995D}" dt="2023-12-14T06:49:28.259" v="250"/>
          <ac:spMkLst>
            <pc:docMk/>
            <pc:sldMk cId="3947914690" sldId="284"/>
            <ac:spMk id="39" creationId="{583CCE40-4C5F-42D3-86D9-7892AD1E98E3}"/>
          </ac:spMkLst>
        </pc:spChg>
        <pc:spChg chg="del">
          <ac:chgData name="Ivano Esposito" userId="f05bfd0a0388d85f" providerId="Windows Live" clId="Web-{B43DA0AA-EC65-4FD6-B6D3-2C246E58995D}" dt="2023-12-14T06:43:53.453" v="214"/>
          <ac:spMkLst>
            <pc:docMk/>
            <pc:sldMk cId="3947914690" sldId="284"/>
            <ac:spMk id="110" creationId="{04812C46-200A-4DEB-A05E-3ED6C68C2387}"/>
          </ac:spMkLst>
        </pc:spChg>
        <pc:spChg chg="del">
          <ac:chgData name="Ivano Esposito" userId="f05bfd0a0388d85f" providerId="Windows Live" clId="Web-{B43DA0AA-EC65-4FD6-B6D3-2C246E58995D}" dt="2023-12-14T06:43:53.453" v="214"/>
          <ac:spMkLst>
            <pc:docMk/>
            <pc:sldMk cId="3947914690" sldId="284"/>
            <ac:spMk id="111" creationId="{D1EA859B-E555-4109-94F3-6700E046E008}"/>
          </ac:spMkLst>
        </pc:spChg>
        <pc:spChg chg="add del">
          <ac:chgData name="Ivano Esposito" userId="f05bfd0a0388d85f" providerId="Windows Live" clId="Web-{B43DA0AA-EC65-4FD6-B6D3-2C246E58995D}" dt="2023-12-14T06:46:36.145" v="234"/>
          <ac:spMkLst>
            <pc:docMk/>
            <pc:sldMk cId="3947914690" sldId="284"/>
            <ac:spMk id="116" creationId="{04812C46-200A-4DEB-A05E-3ED6C68C2387}"/>
          </ac:spMkLst>
        </pc:spChg>
        <pc:spChg chg="add del">
          <ac:chgData name="Ivano Esposito" userId="f05bfd0a0388d85f" providerId="Windows Live" clId="Web-{B43DA0AA-EC65-4FD6-B6D3-2C246E58995D}" dt="2023-12-14T06:46:36.145" v="234"/>
          <ac:spMkLst>
            <pc:docMk/>
            <pc:sldMk cId="3947914690" sldId="284"/>
            <ac:spMk id="118" creationId="{D1EA859B-E555-4109-94F3-6700E046E008}"/>
          </ac:spMkLst>
        </pc:spChg>
        <pc:spChg chg="add del">
          <ac:chgData name="Ivano Esposito" userId="f05bfd0a0388d85f" providerId="Windows Live" clId="Web-{B43DA0AA-EC65-4FD6-B6D3-2C246E58995D}" dt="2023-12-14T06:46:04.957" v="231"/>
          <ac:spMkLst>
            <pc:docMk/>
            <pc:sldMk cId="3947914690" sldId="284"/>
            <ac:spMk id="123" creationId="{854ECEBE-9353-406C-9313-02A517A310EF}"/>
          </ac:spMkLst>
        </pc:spChg>
        <pc:spChg chg="add del">
          <ac:chgData name="Ivano Esposito" userId="f05bfd0a0388d85f" providerId="Windows Live" clId="Web-{B43DA0AA-EC65-4FD6-B6D3-2C246E58995D}" dt="2023-12-14T06:46:04.957" v="231"/>
          <ac:spMkLst>
            <pc:docMk/>
            <pc:sldMk cId="3947914690" sldId="284"/>
            <ac:spMk id="125" creationId="{86806086-A782-4311-A63B-1A68574D8067}"/>
          </ac:spMkLst>
        </pc:spChg>
        <pc:spChg chg="add del">
          <ac:chgData name="Ivano Esposito" userId="f05bfd0a0388d85f" providerId="Windows Live" clId="Web-{B43DA0AA-EC65-4FD6-B6D3-2C246E58995D}" dt="2023-12-14T06:46:04.957" v="231"/>
          <ac:spMkLst>
            <pc:docMk/>
            <pc:sldMk cId="3947914690" sldId="284"/>
            <ac:spMk id="127" creationId="{CE71458B-DF80-43DF-9693-2EC3878ACAB5}"/>
          </ac:spMkLst>
        </pc:spChg>
        <pc:spChg chg="add del">
          <ac:chgData name="Ivano Esposito" userId="f05bfd0a0388d85f" providerId="Windows Live" clId="Web-{B43DA0AA-EC65-4FD6-B6D3-2C246E58995D}" dt="2023-12-14T06:46:04.957" v="231"/>
          <ac:spMkLst>
            <pc:docMk/>
            <pc:sldMk cId="3947914690" sldId="284"/>
            <ac:spMk id="129" creationId="{DE1994AC-22D1-4B48-9EDA-BE373E704567}"/>
          </ac:spMkLst>
        </pc:spChg>
        <pc:spChg chg="add del">
          <ac:chgData name="Ivano Esposito" userId="f05bfd0a0388d85f" providerId="Windows Live" clId="Web-{B43DA0AA-EC65-4FD6-B6D3-2C246E58995D}" dt="2023-12-14T06:46:04.957" v="231"/>
          <ac:spMkLst>
            <pc:docMk/>
            <pc:sldMk cId="3947914690" sldId="284"/>
            <ac:spMk id="131" creationId="{22220111-5018-4EB7-A38B-79BD37F7C095}"/>
          </ac:spMkLst>
        </pc:spChg>
        <pc:spChg chg="add del">
          <ac:chgData name="Ivano Esposito" userId="f05bfd0a0388d85f" providerId="Windows Live" clId="Web-{B43DA0AA-EC65-4FD6-B6D3-2C246E58995D}" dt="2023-12-14T06:46:32.879" v="233"/>
          <ac:spMkLst>
            <pc:docMk/>
            <pc:sldMk cId="3947914690" sldId="284"/>
            <ac:spMk id="133" creationId="{22C6C9C9-83BF-4A6C-A1BF-C1735C61B4FF}"/>
          </ac:spMkLst>
        </pc:spChg>
        <pc:picChg chg="add del mod ord">
          <ac:chgData name="Ivano Esposito" userId="f05bfd0a0388d85f" providerId="Windows Live" clId="Web-{B43DA0AA-EC65-4FD6-B6D3-2C246E58995D}" dt="2023-12-14T06:46:42.801" v="235"/>
          <ac:picMkLst>
            <pc:docMk/>
            <pc:sldMk cId="3947914690" sldId="284"/>
            <ac:picMk id="2" creationId="{DA171E46-1754-B227-88C7-C128E3FF9A8B}"/>
          </ac:picMkLst>
        </pc:picChg>
        <pc:picChg chg="del">
          <ac:chgData name="Ivano Esposito" userId="f05bfd0a0388d85f" providerId="Windows Live" clId="Web-{B43DA0AA-EC65-4FD6-B6D3-2C246E58995D}" dt="2023-12-14T06:43:47.734" v="212"/>
          <ac:picMkLst>
            <pc:docMk/>
            <pc:sldMk cId="3947914690" sldId="284"/>
            <ac:picMk id="5" creationId="{D02B292E-B470-D412-BB83-00BEFD2E76E9}"/>
          </ac:picMkLst>
        </pc:picChg>
        <pc:picChg chg="add mod ord">
          <ac:chgData name="Ivano Esposito" userId="f05bfd0a0388d85f" providerId="Windows Live" clId="Web-{B43DA0AA-EC65-4FD6-B6D3-2C246E58995D}" dt="2023-12-14T06:51:08.201" v="261"/>
          <ac:picMkLst>
            <pc:docMk/>
            <pc:sldMk cId="3947914690" sldId="284"/>
            <ac:picMk id="6" creationId="{1CDEF6B5-62C7-B9DF-BB5E-ADC659031E30}"/>
          </ac:picMkLst>
        </pc:picChg>
        <pc:picChg chg="add mod">
          <ac:chgData name="Ivano Esposito" userId="f05bfd0a0388d85f" providerId="Windows Live" clId="Web-{B43DA0AA-EC65-4FD6-B6D3-2C246E58995D}" dt="2023-12-14T06:51:08.201" v="261"/>
          <ac:picMkLst>
            <pc:docMk/>
            <pc:sldMk cId="3947914690" sldId="284"/>
            <ac:picMk id="13" creationId="{60541C00-30CF-75A5-30CB-7E70C4569214}"/>
          </ac:picMkLst>
        </pc:picChg>
        <pc:cxnChg chg="add del">
          <ac:chgData name="Ivano Esposito" userId="f05bfd0a0388d85f" providerId="Windows Live" clId="Web-{B43DA0AA-EC65-4FD6-B6D3-2C246E58995D}" dt="2023-12-14T06:50:32.137" v="254"/>
          <ac:cxnSpMkLst>
            <pc:docMk/>
            <pc:sldMk cId="3947914690" sldId="284"/>
            <ac:cxnSpMk id="22" creationId="{4D56677B-C0B7-4DAC-ACAD-8054FF1B599A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0ED0B7-C099-4579-8D86-E6F713470A1D}" type="doc">
      <dgm:prSet loTypeId="urn:microsoft.com/office/officeart/2005/8/layout/hierarchy1" loCatId="hierarchy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58AF2CF-05E5-4730-9D5E-7EFC32A4ADA2}">
      <dgm:prSet/>
      <dgm:spPr/>
      <dgm:t>
        <a:bodyPr/>
        <a:lstStyle/>
        <a:p>
          <a:pPr rtl="0">
            <a:defRPr cap="all"/>
          </a:pPr>
          <a:r>
            <a:rPr lang="en-US"/>
            <a:t>[Ivano Esposito]</a:t>
          </a:r>
          <a:r>
            <a:rPr lang="en-US">
              <a:latin typeface="Calibri"/>
            </a:rPr>
            <a:t> AI-Consultant</a:t>
          </a:r>
          <a:endParaRPr lang="en-US"/>
        </a:p>
      </dgm:t>
    </dgm:pt>
    <dgm:pt modelId="{8FA258FE-811E-43F1-B02A-16EE4257CF16}" type="parTrans" cxnId="{B797A91E-150A-4C15-A4AA-769E09063E04}">
      <dgm:prSet/>
      <dgm:spPr/>
      <dgm:t>
        <a:bodyPr/>
        <a:lstStyle/>
        <a:p>
          <a:endParaRPr lang="en-US"/>
        </a:p>
      </dgm:t>
    </dgm:pt>
    <dgm:pt modelId="{4FA9E4C5-C2D8-4A0B-808F-13C808141A0D}" type="sibTrans" cxnId="{B797A91E-150A-4C15-A4AA-769E09063E04}">
      <dgm:prSet/>
      <dgm:spPr/>
      <dgm:t>
        <a:bodyPr/>
        <a:lstStyle/>
        <a:p>
          <a:endParaRPr lang="en-US"/>
        </a:p>
      </dgm:t>
    </dgm:pt>
    <dgm:pt modelId="{104834DF-D794-4085-8369-0C0B8D5F881D}">
      <dgm:prSet/>
      <dgm:spPr/>
      <dgm:t>
        <a:bodyPr/>
        <a:lstStyle/>
        <a:p>
          <a:pPr>
            <a:defRPr cap="all"/>
          </a:pPr>
          <a:r>
            <a:rPr lang="en-US" err="1"/>
            <a:t>Dipartimento</a:t>
          </a:r>
          <a:r>
            <a:rPr lang="en-US"/>
            <a:t> </a:t>
          </a:r>
          <a:r>
            <a:rPr lang="en-US" err="1"/>
            <a:t>Innovazione</a:t>
          </a:r>
          <a:r>
            <a:rPr lang="en-US"/>
            <a:t> e </a:t>
          </a:r>
          <a:r>
            <a:rPr lang="en-US" err="1"/>
            <a:t>Tecnologia</a:t>
          </a:r>
        </a:p>
      </dgm:t>
    </dgm:pt>
    <dgm:pt modelId="{4040AB4D-9883-420A-BC58-62A3AF90C1A8}" type="parTrans" cxnId="{27EF7CCC-E53F-44F6-B260-44907E07B9B1}">
      <dgm:prSet/>
      <dgm:spPr/>
      <dgm:t>
        <a:bodyPr/>
        <a:lstStyle/>
        <a:p>
          <a:endParaRPr lang="en-US"/>
        </a:p>
      </dgm:t>
    </dgm:pt>
    <dgm:pt modelId="{63B96B82-8EE3-429B-B944-F5EDBDD77DD4}" type="sibTrans" cxnId="{27EF7CCC-E53F-44F6-B260-44907E07B9B1}">
      <dgm:prSet/>
      <dgm:spPr/>
      <dgm:t>
        <a:bodyPr/>
        <a:lstStyle/>
        <a:p>
          <a:endParaRPr lang="en-US"/>
        </a:p>
      </dgm:t>
    </dgm:pt>
    <dgm:pt modelId="{489C7421-A8F1-46F0-8205-4032A4F27F44}">
      <dgm:prSet/>
      <dgm:spPr/>
      <dgm:t>
        <a:bodyPr/>
        <a:lstStyle/>
        <a:p>
          <a:pPr>
            <a:defRPr cap="all"/>
          </a:pPr>
          <a:r>
            <a:rPr lang="en-US"/>
            <a:t>Forza Italia</a:t>
          </a:r>
        </a:p>
      </dgm:t>
    </dgm:pt>
    <dgm:pt modelId="{4EB0EEF1-C5F5-466D-9842-3AFAE30A1D97}" type="parTrans" cxnId="{BD9605F3-22F7-4753-97F5-BCA0982C3C40}">
      <dgm:prSet/>
      <dgm:spPr/>
      <dgm:t>
        <a:bodyPr/>
        <a:lstStyle/>
        <a:p>
          <a:endParaRPr lang="en-US"/>
        </a:p>
      </dgm:t>
    </dgm:pt>
    <dgm:pt modelId="{69609853-5780-4875-A992-A9F52813DA98}" type="sibTrans" cxnId="{BD9605F3-22F7-4753-97F5-BCA0982C3C40}">
      <dgm:prSet/>
      <dgm:spPr/>
      <dgm:t>
        <a:bodyPr/>
        <a:lstStyle/>
        <a:p>
          <a:endParaRPr lang="en-US"/>
        </a:p>
      </dgm:t>
    </dgm:pt>
    <dgm:pt modelId="{4BD72161-B532-4E64-A973-7B40E15A1B16}" type="pres">
      <dgm:prSet presAssocID="{940ED0B7-C099-4579-8D86-E6F713470A1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89AB6F5-D9B7-41D7-BF54-0F172487D761}" type="pres">
      <dgm:prSet presAssocID="{358AF2CF-05E5-4730-9D5E-7EFC32A4ADA2}" presName="hierRoot1" presStyleCnt="0"/>
      <dgm:spPr/>
    </dgm:pt>
    <dgm:pt modelId="{CCDFFCC2-9AC9-420A-A558-6D2DDB23FD89}" type="pres">
      <dgm:prSet presAssocID="{358AF2CF-05E5-4730-9D5E-7EFC32A4ADA2}" presName="composite" presStyleCnt="0"/>
      <dgm:spPr/>
    </dgm:pt>
    <dgm:pt modelId="{BB8630DD-82AE-40E2-85A9-6929996F3366}" type="pres">
      <dgm:prSet presAssocID="{358AF2CF-05E5-4730-9D5E-7EFC32A4ADA2}" presName="background" presStyleLbl="node0" presStyleIdx="0" presStyleCnt="3"/>
      <dgm:spPr/>
    </dgm:pt>
    <dgm:pt modelId="{29A147AF-7672-4715-BC23-3E4281DF24D1}" type="pres">
      <dgm:prSet presAssocID="{358AF2CF-05E5-4730-9D5E-7EFC32A4ADA2}" presName="text" presStyleLbl="fgAcc0" presStyleIdx="0" presStyleCnt="3">
        <dgm:presLayoutVars>
          <dgm:chPref val="3"/>
        </dgm:presLayoutVars>
      </dgm:prSet>
      <dgm:spPr/>
    </dgm:pt>
    <dgm:pt modelId="{6E3C63C5-C925-40B9-B22E-7A323554306C}" type="pres">
      <dgm:prSet presAssocID="{358AF2CF-05E5-4730-9D5E-7EFC32A4ADA2}" presName="hierChild2" presStyleCnt="0"/>
      <dgm:spPr/>
    </dgm:pt>
    <dgm:pt modelId="{D6DE2B93-60CF-4458-8596-7FFAC2126E46}" type="pres">
      <dgm:prSet presAssocID="{104834DF-D794-4085-8369-0C0B8D5F881D}" presName="hierRoot1" presStyleCnt="0"/>
      <dgm:spPr/>
    </dgm:pt>
    <dgm:pt modelId="{F4CB4E64-3960-4BE6-AF24-307E016D25A3}" type="pres">
      <dgm:prSet presAssocID="{104834DF-D794-4085-8369-0C0B8D5F881D}" presName="composite" presStyleCnt="0"/>
      <dgm:spPr/>
    </dgm:pt>
    <dgm:pt modelId="{48CD492F-59EB-4141-A24F-3FEF286BA667}" type="pres">
      <dgm:prSet presAssocID="{104834DF-D794-4085-8369-0C0B8D5F881D}" presName="background" presStyleLbl="node0" presStyleIdx="1" presStyleCnt="3"/>
      <dgm:spPr/>
    </dgm:pt>
    <dgm:pt modelId="{F7687F7F-600B-4469-8641-A117B8ADE135}" type="pres">
      <dgm:prSet presAssocID="{104834DF-D794-4085-8369-0C0B8D5F881D}" presName="text" presStyleLbl="fgAcc0" presStyleIdx="1" presStyleCnt="3">
        <dgm:presLayoutVars>
          <dgm:chPref val="3"/>
        </dgm:presLayoutVars>
      </dgm:prSet>
      <dgm:spPr/>
    </dgm:pt>
    <dgm:pt modelId="{26B85922-412C-4DDB-BB57-A326BE816018}" type="pres">
      <dgm:prSet presAssocID="{104834DF-D794-4085-8369-0C0B8D5F881D}" presName="hierChild2" presStyleCnt="0"/>
      <dgm:spPr/>
    </dgm:pt>
    <dgm:pt modelId="{CD342805-78ED-4877-9986-D7FC37EC3C22}" type="pres">
      <dgm:prSet presAssocID="{489C7421-A8F1-46F0-8205-4032A4F27F44}" presName="hierRoot1" presStyleCnt="0"/>
      <dgm:spPr/>
    </dgm:pt>
    <dgm:pt modelId="{802987F1-1B10-4EAD-97E8-9FDFD5E0170D}" type="pres">
      <dgm:prSet presAssocID="{489C7421-A8F1-46F0-8205-4032A4F27F44}" presName="composite" presStyleCnt="0"/>
      <dgm:spPr/>
    </dgm:pt>
    <dgm:pt modelId="{21BF30CF-49DB-4A1B-85DD-3270217DEFCA}" type="pres">
      <dgm:prSet presAssocID="{489C7421-A8F1-46F0-8205-4032A4F27F44}" presName="background" presStyleLbl="node0" presStyleIdx="2" presStyleCnt="3"/>
      <dgm:spPr/>
    </dgm:pt>
    <dgm:pt modelId="{54714C77-52A6-4B2C-9BA0-A87AD2169A44}" type="pres">
      <dgm:prSet presAssocID="{489C7421-A8F1-46F0-8205-4032A4F27F44}" presName="text" presStyleLbl="fgAcc0" presStyleIdx="2" presStyleCnt="3">
        <dgm:presLayoutVars>
          <dgm:chPref val="3"/>
        </dgm:presLayoutVars>
      </dgm:prSet>
      <dgm:spPr/>
    </dgm:pt>
    <dgm:pt modelId="{249A4871-ECCD-4922-A4A7-E00FD6F52388}" type="pres">
      <dgm:prSet presAssocID="{489C7421-A8F1-46F0-8205-4032A4F27F44}" presName="hierChild2" presStyleCnt="0"/>
      <dgm:spPr/>
    </dgm:pt>
  </dgm:ptLst>
  <dgm:cxnLst>
    <dgm:cxn modelId="{A1530606-5CD3-4A5B-9C97-6055154A5634}" type="presOf" srcId="{489C7421-A8F1-46F0-8205-4032A4F27F44}" destId="{54714C77-52A6-4B2C-9BA0-A87AD2169A44}" srcOrd="0" destOrd="0" presId="urn:microsoft.com/office/officeart/2005/8/layout/hierarchy1"/>
    <dgm:cxn modelId="{B797A91E-150A-4C15-A4AA-769E09063E04}" srcId="{940ED0B7-C099-4579-8D86-E6F713470A1D}" destId="{358AF2CF-05E5-4730-9D5E-7EFC32A4ADA2}" srcOrd="0" destOrd="0" parTransId="{8FA258FE-811E-43F1-B02A-16EE4257CF16}" sibTransId="{4FA9E4C5-C2D8-4A0B-808F-13C808141A0D}"/>
    <dgm:cxn modelId="{418C0F40-7B1A-43A2-81B4-73AB45EFFA13}" type="presOf" srcId="{358AF2CF-05E5-4730-9D5E-7EFC32A4ADA2}" destId="{29A147AF-7672-4715-BC23-3E4281DF24D1}" srcOrd="0" destOrd="0" presId="urn:microsoft.com/office/officeart/2005/8/layout/hierarchy1"/>
    <dgm:cxn modelId="{27EF7CCC-E53F-44F6-B260-44907E07B9B1}" srcId="{940ED0B7-C099-4579-8D86-E6F713470A1D}" destId="{104834DF-D794-4085-8369-0C0B8D5F881D}" srcOrd="1" destOrd="0" parTransId="{4040AB4D-9883-420A-BC58-62A3AF90C1A8}" sibTransId="{63B96B82-8EE3-429B-B944-F5EDBDD77DD4}"/>
    <dgm:cxn modelId="{C7E71ACD-F5BF-454F-A0CE-A460D0B7C27F}" type="presOf" srcId="{940ED0B7-C099-4579-8D86-E6F713470A1D}" destId="{4BD72161-B532-4E64-A973-7B40E15A1B16}" srcOrd="0" destOrd="0" presId="urn:microsoft.com/office/officeart/2005/8/layout/hierarchy1"/>
    <dgm:cxn modelId="{BD9605F3-22F7-4753-97F5-BCA0982C3C40}" srcId="{940ED0B7-C099-4579-8D86-E6F713470A1D}" destId="{489C7421-A8F1-46F0-8205-4032A4F27F44}" srcOrd="2" destOrd="0" parTransId="{4EB0EEF1-C5F5-466D-9842-3AFAE30A1D97}" sibTransId="{69609853-5780-4875-A992-A9F52813DA98}"/>
    <dgm:cxn modelId="{CC26AFF9-15A5-41EC-A2FC-684871C02243}" type="presOf" srcId="{104834DF-D794-4085-8369-0C0B8D5F881D}" destId="{F7687F7F-600B-4469-8641-A117B8ADE135}" srcOrd="0" destOrd="0" presId="urn:microsoft.com/office/officeart/2005/8/layout/hierarchy1"/>
    <dgm:cxn modelId="{8BB8C15E-D6B3-4BAA-BA2D-C00E988A5479}" type="presParOf" srcId="{4BD72161-B532-4E64-A973-7B40E15A1B16}" destId="{889AB6F5-D9B7-41D7-BF54-0F172487D761}" srcOrd="0" destOrd="0" presId="urn:microsoft.com/office/officeart/2005/8/layout/hierarchy1"/>
    <dgm:cxn modelId="{110B703E-EA45-4DD0-9366-738B1DDB01E7}" type="presParOf" srcId="{889AB6F5-D9B7-41D7-BF54-0F172487D761}" destId="{CCDFFCC2-9AC9-420A-A558-6D2DDB23FD89}" srcOrd="0" destOrd="0" presId="urn:microsoft.com/office/officeart/2005/8/layout/hierarchy1"/>
    <dgm:cxn modelId="{AFA4EF32-BF4F-4AE2-8128-0CEEB7DBD244}" type="presParOf" srcId="{CCDFFCC2-9AC9-420A-A558-6D2DDB23FD89}" destId="{BB8630DD-82AE-40E2-85A9-6929996F3366}" srcOrd="0" destOrd="0" presId="urn:microsoft.com/office/officeart/2005/8/layout/hierarchy1"/>
    <dgm:cxn modelId="{C542211E-3F42-4DCE-A242-E45D6C8428C6}" type="presParOf" srcId="{CCDFFCC2-9AC9-420A-A558-6D2DDB23FD89}" destId="{29A147AF-7672-4715-BC23-3E4281DF24D1}" srcOrd="1" destOrd="0" presId="urn:microsoft.com/office/officeart/2005/8/layout/hierarchy1"/>
    <dgm:cxn modelId="{04669091-DFB4-4079-98CE-91E4834FE59B}" type="presParOf" srcId="{889AB6F5-D9B7-41D7-BF54-0F172487D761}" destId="{6E3C63C5-C925-40B9-B22E-7A323554306C}" srcOrd="1" destOrd="0" presId="urn:microsoft.com/office/officeart/2005/8/layout/hierarchy1"/>
    <dgm:cxn modelId="{5A9189D6-42A5-45D4-9F7F-D48169F2F8E8}" type="presParOf" srcId="{4BD72161-B532-4E64-A973-7B40E15A1B16}" destId="{D6DE2B93-60CF-4458-8596-7FFAC2126E46}" srcOrd="1" destOrd="0" presId="urn:microsoft.com/office/officeart/2005/8/layout/hierarchy1"/>
    <dgm:cxn modelId="{1297A09D-3490-4872-AAEC-D4957BB78E34}" type="presParOf" srcId="{D6DE2B93-60CF-4458-8596-7FFAC2126E46}" destId="{F4CB4E64-3960-4BE6-AF24-307E016D25A3}" srcOrd="0" destOrd="0" presId="urn:microsoft.com/office/officeart/2005/8/layout/hierarchy1"/>
    <dgm:cxn modelId="{DE531927-2315-4C56-B647-EC4F5D9532B9}" type="presParOf" srcId="{F4CB4E64-3960-4BE6-AF24-307E016D25A3}" destId="{48CD492F-59EB-4141-A24F-3FEF286BA667}" srcOrd="0" destOrd="0" presId="urn:microsoft.com/office/officeart/2005/8/layout/hierarchy1"/>
    <dgm:cxn modelId="{8BA66E94-B402-47E1-A6A2-933929C1CAB8}" type="presParOf" srcId="{F4CB4E64-3960-4BE6-AF24-307E016D25A3}" destId="{F7687F7F-600B-4469-8641-A117B8ADE135}" srcOrd="1" destOrd="0" presId="urn:microsoft.com/office/officeart/2005/8/layout/hierarchy1"/>
    <dgm:cxn modelId="{8581CE9B-3B60-43F4-B7F8-F777424FB515}" type="presParOf" srcId="{D6DE2B93-60CF-4458-8596-7FFAC2126E46}" destId="{26B85922-412C-4DDB-BB57-A326BE816018}" srcOrd="1" destOrd="0" presId="urn:microsoft.com/office/officeart/2005/8/layout/hierarchy1"/>
    <dgm:cxn modelId="{04764A0D-AF5F-4AEF-9794-6F19319AD1AA}" type="presParOf" srcId="{4BD72161-B532-4E64-A973-7B40E15A1B16}" destId="{CD342805-78ED-4877-9986-D7FC37EC3C22}" srcOrd="2" destOrd="0" presId="urn:microsoft.com/office/officeart/2005/8/layout/hierarchy1"/>
    <dgm:cxn modelId="{81EC743C-7E73-483F-A8B2-4DBF61FD23C2}" type="presParOf" srcId="{CD342805-78ED-4877-9986-D7FC37EC3C22}" destId="{802987F1-1B10-4EAD-97E8-9FDFD5E0170D}" srcOrd="0" destOrd="0" presId="urn:microsoft.com/office/officeart/2005/8/layout/hierarchy1"/>
    <dgm:cxn modelId="{5829D59A-CC10-48E0-9C80-289D8F871C0D}" type="presParOf" srcId="{802987F1-1B10-4EAD-97E8-9FDFD5E0170D}" destId="{21BF30CF-49DB-4A1B-85DD-3270217DEFCA}" srcOrd="0" destOrd="0" presId="urn:microsoft.com/office/officeart/2005/8/layout/hierarchy1"/>
    <dgm:cxn modelId="{ED1C7670-DC6C-4C7E-84CF-8496AF25468E}" type="presParOf" srcId="{802987F1-1B10-4EAD-97E8-9FDFD5E0170D}" destId="{54714C77-52A6-4B2C-9BA0-A87AD2169A44}" srcOrd="1" destOrd="0" presId="urn:microsoft.com/office/officeart/2005/8/layout/hierarchy1"/>
    <dgm:cxn modelId="{3D2D3EEF-778E-4D27-B322-2BE3710D6587}" type="presParOf" srcId="{CD342805-78ED-4877-9986-D7FC37EC3C22}" destId="{249A4871-ECCD-4922-A4A7-E00FD6F5238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630DD-82AE-40E2-85A9-6929996F3366}">
      <dsp:nvSpPr>
        <dsp:cNvPr id="0" name=""/>
        <dsp:cNvSpPr/>
      </dsp:nvSpPr>
      <dsp:spPr>
        <a:xfrm>
          <a:off x="0" y="341568"/>
          <a:ext cx="1329863" cy="8444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A147AF-7672-4715-BC23-3E4281DF24D1}">
      <dsp:nvSpPr>
        <dsp:cNvPr id="0" name=""/>
        <dsp:cNvSpPr/>
      </dsp:nvSpPr>
      <dsp:spPr>
        <a:xfrm>
          <a:off x="147762" y="481942"/>
          <a:ext cx="1329863" cy="8444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/>
            <a:t>[Ivano Esposito]</a:t>
          </a:r>
          <a:r>
            <a:rPr lang="en-US" sz="1400" kern="1200">
              <a:latin typeface="Calibri"/>
            </a:rPr>
            <a:t> AI-Consultant</a:t>
          </a:r>
          <a:endParaRPr lang="en-US" sz="1400" kern="1200"/>
        </a:p>
      </dsp:txBody>
      <dsp:txXfrm>
        <a:off x="172495" y="506675"/>
        <a:ext cx="1280397" cy="794997"/>
      </dsp:txXfrm>
    </dsp:sp>
    <dsp:sp modelId="{48CD492F-59EB-4141-A24F-3FEF286BA667}">
      <dsp:nvSpPr>
        <dsp:cNvPr id="0" name=""/>
        <dsp:cNvSpPr/>
      </dsp:nvSpPr>
      <dsp:spPr>
        <a:xfrm>
          <a:off x="1625389" y="341568"/>
          <a:ext cx="1329863" cy="8444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687F7F-600B-4469-8641-A117B8ADE135}">
      <dsp:nvSpPr>
        <dsp:cNvPr id="0" name=""/>
        <dsp:cNvSpPr/>
      </dsp:nvSpPr>
      <dsp:spPr>
        <a:xfrm>
          <a:off x="1773151" y="481942"/>
          <a:ext cx="1329863" cy="8444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err="1"/>
            <a:t>Dipartimento</a:t>
          </a:r>
          <a:r>
            <a:rPr lang="en-US" sz="1400" kern="1200"/>
            <a:t> </a:t>
          </a:r>
          <a:r>
            <a:rPr lang="en-US" sz="1400" kern="1200" err="1"/>
            <a:t>Innovazione</a:t>
          </a:r>
          <a:r>
            <a:rPr lang="en-US" sz="1400" kern="1200"/>
            <a:t> e </a:t>
          </a:r>
          <a:r>
            <a:rPr lang="en-US" sz="1400" kern="1200" err="1"/>
            <a:t>Tecnologia</a:t>
          </a:r>
        </a:p>
      </dsp:txBody>
      <dsp:txXfrm>
        <a:off x="1797884" y="506675"/>
        <a:ext cx="1280397" cy="794997"/>
      </dsp:txXfrm>
    </dsp:sp>
    <dsp:sp modelId="{21BF30CF-49DB-4A1B-85DD-3270217DEFCA}">
      <dsp:nvSpPr>
        <dsp:cNvPr id="0" name=""/>
        <dsp:cNvSpPr/>
      </dsp:nvSpPr>
      <dsp:spPr>
        <a:xfrm>
          <a:off x="3250778" y="341568"/>
          <a:ext cx="1329863" cy="8444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714C77-52A6-4B2C-9BA0-A87AD2169A44}">
      <dsp:nvSpPr>
        <dsp:cNvPr id="0" name=""/>
        <dsp:cNvSpPr/>
      </dsp:nvSpPr>
      <dsp:spPr>
        <a:xfrm>
          <a:off x="3398541" y="481942"/>
          <a:ext cx="1329863" cy="8444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/>
            <a:t>Forza Italia</a:t>
          </a:r>
        </a:p>
      </dsp:txBody>
      <dsp:txXfrm>
        <a:off x="3423274" y="506675"/>
        <a:ext cx="1280397" cy="7949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78F1D-0749-7E49-A001-960378956BA6}" type="datetimeFigureOut">
              <a:rPr lang="it-IT" smtClean="0"/>
              <a:t>15/12/2023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B7896-6F3A-384F-9B34-DDFB59366C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1378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846F-86C3-F041-B473-8B636387CE05}" type="datetime1">
              <a:rPr lang="it-IT" smtClean="0"/>
              <a:t>15/12/2023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Ivano Esposito Dipartimento Innovazione e Tecnologia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C0C7-E860-904D-83D7-A57C891B7422}" type="datetime1">
              <a:rPr lang="it-IT" smtClean="0"/>
              <a:t>15/12/2023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Ivano Esposito Dipartimento Innovazione e Tecnologia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32517-195E-FE4F-A39A-1ADC2D208B45}" type="datetime1">
              <a:rPr lang="it-IT" smtClean="0"/>
              <a:t>15/12/2023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Ivano Esposito Dipartimento Innovazione e Tecnologia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C3C4C-96E6-5D4A-A176-3E9EA9E0DB02}" type="datetime1">
              <a:rPr lang="it-IT" smtClean="0"/>
              <a:t>15/12/2023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Ivano Esposito Dipartimento Innovazione e Tecnologia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0D0D4-870E-0049-9B08-2DA78D391146}" type="datetime1">
              <a:rPr lang="it-IT" smtClean="0"/>
              <a:t>15/12/2023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Ivano Esposito Dipartimento Innovazione e Tecnologia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D74E8-A834-F341-9DCF-A800204CBA5E}" type="datetime1">
              <a:rPr lang="it-IT" smtClean="0"/>
              <a:t>15/12/2023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Ivano Esposito Dipartimento Innovazione e Tecnologia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5CA8C-9656-4345-B79A-7A97D1503F6C}" type="datetime1">
              <a:rPr lang="it-IT" smtClean="0"/>
              <a:t>15/12/2023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Ivano Esposito Dipartimento Innovazione e Tecnologia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8BC74-191D-0041-8556-B6E2DA0F7516}" type="datetime1">
              <a:rPr lang="it-IT" smtClean="0"/>
              <a:t>15/12/2023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Ivano Esposito Dipartimento Innovazione e Tecnologia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7DC06-F904-D04F-8D25-28B3E028636D}" type="datetime1">
              <a:rPr lang="it-IT" smtClean="0"/>
              <a:t>15/12/2023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Ivano Esposito Dipartimento Innovazione e Tecnologia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23D0A-FD19-7E46-9043-80AC5F1AFF80}" type="datetime1">
              <a:rPr lang="it-IT" smtClean="0"/>
              <a:t>15/12/2023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Ivano Esposito Dipartimento Innovazione e Tecnologia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0D50-39C6-5D4C-B366-A42C30A3D8B0}" type="datetime1">
              <a:rPr lang="it-IT" smtClean="0"/>
              <a:t>15/12/2023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Ivano Esposito Dipartimento Innovazione e Tecnologia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90181-FBEC-AF46-9ADB-0FA8D99DE52C}" type="datetime1">
              <a:rPr lang="it-IT" smtClean="0"/>
              <a:t>15/12/2023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Ivano Esposito Dipartimento Innovazione e Tecnologia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 descr="Immagine che contiene testo, arredo, multimediale, schermata&#10;&#10;Descrizione generata automaticamente">
            <a:extLst>
              <a:ext uri="{FF2B5EF4-FFF2-40B4-BE49-F238E27FC236}">
                <a16:creationId xmlns:a16="http://schemas.microsoft.com/office/drawing/2014/main" id="{A5F5DDF2-209B-5583-CD65-0BEF17484E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0" r="-2" b="36753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Immagine 5" descr="Immagine che contiene testo, logo, Elementi grafici, grafica&#10;&#10;Descrizione generata automaticamente">
            <a:extLst>
              <a:ext uri="{FF2B5EF4-FFF2-40B4-BE49-F238E27FC236}">
                <a16:creationId xmlns:a16="http://schemas.microsoft.com/office/drawing/2014/main" id="{1FD8FA14-4CB8-7A51-6DA4-5483869867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91" r="-2" b="-2"/>
          <a:stretch/>
        </p:blipFill>
        <p:spPr>
          <a:xfrm>
            <a:off x="3662268" y="3493008"/>
            <a:ext cx="5481732" cy="3364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 useBgFill="1">
        <p:nvSpPr>
          <p:cNvPr id="72" name="Freeform: Shape 6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5" name="Freeform: Shape 6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042" y="859536"/>
            <a:ext cx="3764450" cy="124358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b="1">
                <a:latin typeface="Calibri"/>
                <a:cs typeface="Aharoni"/>
              </a:rPr>
              <a:t>Uso</a:t>
            </a:r>
            <a:r>
              <a:rPr lang="it-IT" sz="2800" b="1">
                <a:latin typeface="Calibri"/>
                <a:ea typeface="+mj-lt"/>
                <a:cs typeface="Aharoni"/>
              </a:rPr>
              <a:t> dell'Intelligenza Artificiale come Anti-Frode per gli Anziani</a:t>
            </a:r>
            <a:endParaRPr lang="it-IT" sz="2800" b="1">
              <a:latin typeface="Calibri"/>
              <a:cs typeface="Aharoni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2" y="2512611"/>
            <a:ext cx="3624602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it-IT" sz="1700"/>
              <a:t>CONVEGNO</a:t>
            </a:r>
            <a:br>
              <a:rPr lang="it-IT" sz="1700"/>
            </a:br>
            <a:r>
              <a:rPr lang="it-IT" sz="1700"/>
              <a:t>ORGANIZZATO DA FORZA ITALIA MILANO IN COLLABORAZIONE CON DIPARTIMENTO INNOVAZIONE E TECNOLOGIA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A7996EB-E98F-BFD1-367E-CB3CCFB1B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0452" y="6356350"/>
            <a:ext cx="2246074" cy="365125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it-IT" sz="900">
                <a:solidFill>
                  <a:schemeClr val="tx1">
                    <a:lumMod val="50000"/>
                    <a:lumOff val="50000"/>
                  </a:schemeClr>
                </a:solidFill>
              </a:rPr>
              <a:t>Ivano Esposito Dipartimento Innovazione e Tecnologia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testo, schermata, elettronica, grafica&#10;&#10;Descrizione generata automaticamente">
            <a:extLst>
              <a:ext uri="{FF2B5EF4-FFF2-40B4-BE49-F238E27FC236}">
                <a16:creationId xmlns:a16="http://schemas.microsoft.com/office/drawing/2014/main" id="{025AB81C-8A90-DA26-FA0D-4721061B8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16" b="9089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575" y="315028"/>
            <a:ext cx="2578608" cy="112471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400" b="1"/>
              <a:t>Come proteggersi</a:t>
            </a:r>
            <a:br>
              <a:rPr lang="it-IT" sz="2400" b="1"/>
            </a:br>
            <a:r>
              <a:rPr lang="it-IT" sz="2400" b="1">
                <a:cs typeface="Calibri"/>
              </a:rPr>
              <a:t>dalle truffe informatiche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320" y="1437674"/>
            <a:ext cx="2782502" cy="44876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endParaRPr lang="it-IT" sz="1200" b="1">
              <a:cs typeface="Calibri"/>
            </a:endParaRPr>
          </a:p>
          <a:p>
            <a:pPr>
              <a:lnSpc>
                <a:spcPct val="90000"/>
              </a:lnSpc>
              <a:buNone/>
            </a:pPr>
            <a:r>
              <a:rPr lang="it-IT" sz="1600">
                <a:ea typeface="+mn-lt"/>
                <a:cs typeface="+mn-lt"/>
              </a:rPr>
              <a:t>Per proteggersi dalle frodi informatiche è consigliato:</a:t>
            </a:r>
          </a:p>
          <a:p>
            <a:pPr>
              <a:lnSpc>
                <a:spcPct val="90000"/>
              </a:lnSpc>
            </a:pPr>
            <a:r>
              <a:rPr lang="it-IT" sz="1600">
                <a:ea typeface="+mn-lt"/>
                <a:cs typeface="+mn-lt"/>
              </a:rPr>
              <a:t>Non fornire informazioni personali a seguito di chiamate inaspettate.</a:t>
            </a:r>
          </a:p>
          <a:p>
            <a:pPr>
              <a:lnSpc>
                <a:spcPct val="90000"/>
              </a:lnSpc>
            </a:pPr>
            <a:r>
              <a:rPr lang="it-IT" sz="1600">
                <a:ea typeface="+mn-lt"/>
                <a:cs typeface="+mn-lt"/>
              </a:rPr>
              <a:t>Verificare l'identità del chiamante riagganciando e chiamando l'organizzazione direttamente su un numero affidabile.</a:t>
            </a:r>
          </a:p>
          <a:p>
            <a:pPr>
              <a:lnSpc>
                <a:spcPct val="90000"/>
              </a:lnSpc>
            </a:pPr>
            <a:r>
              <a:rPr lang="it-IT" sz="1600">
                <a:ea typeface="+mn-lt"/>
                <a:cs typeface="+mn-lt"/>
              </a:rPr>
              <a:t>Essere cauti con le richieste urgenti, tipiche delle truffe.</a:t>
            </a:r>
          </a:p>
          <a:p>
            <a:pPr>
              <a:lnSpc>
                <a:spcPct val="90000"/>
              </a:lnSpc>
            </a:pPr>
            <a:r>
              <a:rPr lang="it-IT" sz="1600">
                <a:ea typeface="+mn-lt"/>
                <a:cs typeface="+mn-lt"/>
              </a:rPr>
              <a:t>Ricordare che le entità legittime non chiedono informazioni sensibili via telefono senza sollecitazione.</a:t>
            </a:r>
          </a:p>
          <a:p>
            <a:pPr>
              <a:lnSpc>
                <a:spcPct val="90000"/>
              </a:lnSpc>
              <a:buNone/>
            </a:pPr>
            <a:endParaRPr lang="it-IT" sz="1600">
              <a:ea typeface="+mn-lt"/>
              <a:cs typeface="+mn-lt"/>
            </a:endParaRPr>
          </a:p>
          <a:p>
            <a:pPr>
              <a:lnSpc>
                <a:spcPct val="90000"/>
              </a:lnSpc>
              <a:buNone/>
            </a:pPr>
            <a:endParaRPr lang="en-US" sz="1200">
              <a:cs typeface="Calibri"/>
            </a:endParaRPr>
          </a:p>
          <a:p>
            <a:pPr>
              <a:lnSpc>
                <a:spcPct val="90000"/>
              </a:lnSpc>
              <a:buNone/>
            </a:pPr>
            <a:endParaRPr lang="en-US" sz="1200"/>
          </a:p>
          <a:p>
            <a:pPr>
              <a:lnSpc>
                <a:spcPct val="90000"/>
              </a:lnSpc>
              <a:buNone/>
            </a:pPr>
            <a:endParaRPr lang="en-US" sz="1200"/>
          </a:p>
          <a:p>
            <a:pPr marL="0" indent="0">
              <a:lnSpc>
                <a:spcPct val="90000"/>
              </a:lnSpc>
              <a:buNone/>
            </a:pPr>
            <a:endParaRPr lang="it-IT" sz="1200">
              <a:cs typeface="Calibri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ABB96E4-0152-2EDE-2CD2-5827BEA9C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Ivano Esposito Dipartimento Innovazione e Tecnologia</a:t>
            </a:r>
          </a:p>
        </p:txBody>
      </p:sp>
    </p:spTree>
    <p:extLst>
      <p:ext uri="{BB962C8B-B14F-4D97-AF65-F5344CB8AC3E}">
        <p14:creationId xmlns:p14="http://schemas.microsoft.com/office/powerpoint/2010/main" val="1829437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testo, schermata, mosaico, design&#10;&#10;Descrizione generata automaticamente">
            <a:extLst>
              <a:ext uri="{FF2B5EF4-FFF2-40B4-BE49-F238E27FC236}">
                <a16:creationId xmlns:a16="http://schemas.microsoft.com/office/drawing/2014/main" id="{2C84D22F-5526-B125-A82A-443AF43D9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78" r="13816" b="2410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888" y="95220"/>
            <a:ext cx="3029213" cy="112471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400" b="1">
                <a:ea typeface="+mj-lt"/>
                <a:cs typeface="+mj-lt"/>
              </a:rPr>
              <a:t>Le truffe agli anziani  e intelligenza artificiale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66" y="1404704"/>
            <a:ext cx="2804482" cy="47129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br>
              <a:rPr lang="en-US" sz="600"/>
            </a:br>
            <a:r>
              <a:rPr lang="it-IT" sz="900">
                <a:ea typeface="+mn-lt"/>
                <a:cs typeface="+mn-lt"/>
              </a:rPr>
              <a:t>Le truffe agli anziani con l'uso dell'intelligenza artificiale rappresentano una sfida emergente nella sicurezza digitale. Con l'avanzamento della tecnologia, i truffatori stanno adottando strumenti AI più sofisticati per ingannare e sfruttare gli anziani. Ecco alcuni esempi di come l'AI può essere usata in queste truffe:</a:t>
            </a:r>
            <a:endParaRPr lang="it-IT" sz="90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it-IT" sz="900" b="1">
                <a:ea typeface="+mn-lt"/>
                <a:cs typeface="+mn-lt"/>
              </a:rPr>
              <a:t>Deepfake e Manipolazione Vocale</a:t>
            </a:r>
            <a:r>
              <a:rPr lang="it-IT" sz="900">
                <a:ea typeface="+mn-lt"/>
                <a:cs typeface="+mn-lt"/>
              </a:rPr>
              <a:t>: Utilizzando l'AI per creare video o audio deepfake, i truffatori possono imitare persone conosciute dall'anziano, come familiari o amici, per chiedere denaro o informazioni personali.</a:t>
            </a:r>
            <a:endParaRPr lang="it-IT" sz="90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it-IT" sz="900" b="1">
                <a:ea typeface="+mn-lt"/>
                <a:cs typeface="+mn-lt"/>
              </a:rPr>
              <a:t>Chatbot Avanzati</a:t>
            </a:r>
            <a:r>
              <a:rPr lang="it-IT" sz="900">
                <a:ea typeface="+mn-lt"/>
                <a:cs typeface="+mn-lt"/>
              </a:rPr>
              <a:t>: I truffatori possono usare chatbot AI sofisticati per imitare interazioni umane reali, ingannando gli anziani a fornire informazioni sensibili o a eseguire azioni dannose, come trasferire denaro.</a:t>
            </a:r>
            <a:endParaRPr lang="it-IT" sz="90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it-IT" sz="900" b="1">
                <a:ea typeface="+mn-lt"/>
                <a:cs typeface="+mn-lt"/>
              </a:rPr>
              <a:t>Phishing Personalizzato</a:t>
            </a:r>
            <a:r>
              <a:rPr lang="it-IT" sz="900">
                <a:ea typeface="+mn-lt"/>
                <a:cs typeface="+mn-lt"/>
              </a:rPr>
              <a:t>: Attraverso l'AI, i truffatori possono generare e-mail di phishing altamente personalizzate che sembrano provenire da fonti affidabili, inducendo gli anziani a cliccare su link dannosi o a fornire dati sensibili.</a:t>
            </a:r>
            <a:endParaRPr lang="it-IT" sz="90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it-IT" sz="900" b="1">
                <a:ea typeface="+mn-lt"/>
                <a:cs typeface="+mn-lt"/>
              </a:rPr>
              <a:t>Profili Falsi sui Social Media</a:t>
            </a:r>
            <a:r>
              <a:rPr lang="it-IT" sz="900">
                <a:ea typeface="+mn-lt"/>
                <a:cs typeface="+mn-lt"/>
              </a:rPr>
              <a:t>: L'AI può aiutare i truffatori a creare profili credibili sui social media, che possono essere usati per costruire relazioni fiduciarie con gli anziani e poi sfruttarle per fini fraudolenti.</a:t>
            </a:r>
            <a:endParaRPr lang="it-IT" sz="90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it-IT" sz="900" b="1">
                <a:ea typeface="+mn-lt"/>
                <a:cs typeface="+mn-lt"/>
              </a:rPr>
              <a:t>Analisi Comportamentale</a:t>
            </a:r>
            <a:r>
              <a:rPr lang="it-IT" sz="900">
                <a:ea typeface="+mn-lt"/>
                <a:cs typeface="+mn-lt"/>
              </a:rPr>
              <a:t>: L'AI può essere usata per analizzare i comportamenti online degli anziani e individuare quelli più vulnerabili alle truffe, permettendo ai truffatori di indirizzare le loro azioni in modo più efficace.</a:t>
            </a:r>
            <a:endParaRPr lang="it-IT" sz="900">
              <a:cs typeface="Calibri"/>
            </a:endParaRPr>
          </a:p>
          <a:p>
            <a:pPr>
              <a:lnSpc>
                <a:spcPct val="90000"/>
              </a:lnSpc>
            </a:pPr>
            <a:endParaRPr lang="it-IT" sz="900">
              <a:cs typeface="Calibri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4D52C29-B079-F3EA-B8DB-D3218846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Ivano Esposito Dipartimento Innovazione e Tecnologia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1C831877-CDED-22E2-BC7C-EAC21F5E7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3816" b="-3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442" y="454122"/>
            <a:ext cx="3855892" cy="92139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400" b="1" dirty="0">
                <a:ea typeface="+mj-lt"/>
                <a:cs typeface="+mj-lt"/>
              </a:rPr>
              <a:t>Sistemi di intelligenza artificiale (AI) utilizzati per proteggere gli anziani</a:t>
            </a:r>
            <a:endParaRPr lang="it-IT" sz="2400" b="1">
              <a:cs typeface="Calibri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98" y="1478717"/>
            <a:ext cx="3965895" cy="46360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-IT" sz="1000" dirty="0">
                <a:ea typeface="+mn-lt"/>
                <a:cs typeface="+mn-lt"/>
              </a:rPr>
              <a:t>Sistemi di intelligenza artificiale (AI) utilizzati per proteggere gli anziani dalle frodi e dalle truffe. Questi sistemi di AI possono essere utilizzati per monitorare le attività finanziarie degli anziani e rilevare eventuali transazioni sospette o comportamenti fraudolenti. Alcune aziende e organizzazioni potrebbero offrire soluzioni basate sull'AI per proteggere gli anziani da truffe finanziarie, ad esempio attraverso l'analisi dei dati finanziari e l'identificazione di schemi fraudolenti.</a:t>
            </a:r>
            <a:endParaRPr lang="en-US" sz="1000" dirty="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1000">
                <a:ea typeface="+mn-lt"/>
                <a:cs typeface="+mn-lt"/>
              </a:rPr>
              <a:t>Tuttavia, è importante ricordare che l'efficacia di tali sistemi può variare, e è sempre consigliabile prendere precauzioni aggiuntive per proteggere gli anziani dagli abusi finanziari, come educarli sulle potenziali truffe e mantenere un occhio attento sulle loro transazioni finanziarie.</a:t>
            </a:r>
            <a:endParaRPr lang="en-US" sz="100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buNone/>
            </a:pPr>
            <a:endParaRPr lang="it-IT" sz="10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it-IT" sz="1200" b="1" dirty="0">
                <a:ea typeface="+mn-lt"/>
                <a:cs typeface="+mn-lt"/>
              </a:rPr>
              <a:t>Riconoscimento delle Truffe</a:t>
            </a:r>
            <a:r>
              <a:rPr lang="it-IT" sz="1200" dirty="0">
                <a:ea typeface="+mn-lt"/>
                <a:cs typeface="+mn-lt"/>
              </a:rPr>
              <a:t>: Spiegazione di come l'IA può analizzare le comunicazioni per identificare le truffe.</a:t>
            </a:r>
            <a:endParaRPr lang="it-IT" sz="12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it-IT" sz="1200" b="1" dirty="0">
                <a:ea typeface="+mn-lt"/>
                <a:cs typeface="+mn-lt"/>
              </a:rPr>
              <a:t>Educazione e Avvertimenti</a:t>
            </a:r>
            <a:r>
              <a:rPr lang="it-IT" sz="1200" dirty="0">
                <a:ea typeface="+mn-lt"/>
                <a:cs typeface="+mn-lt"/>
              </a:rPr>
              <a:t>: Discussione sull'uso dell'IA per insegnare agli anziani a riconoscere le truffe.</a:t>
            </a:r>
            <a:endParaRPr lang="it-IT" sz="12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it-IT" sz="1200" b="1" dirty="0">
                <a:ea typeface="+mn-lt"/>
                <a:cs typeface="+mn-lt"/>
              </a:rPr>
              <a:t>Monitoraggio delle Transazioni</a:t>
            </a:r>
            <a:r>
              <a:rPr lang="it-IT" sz="1200" dirty="0">
                <a:ea typeface="+mn-lt"/>
                <a:cs typeface="+mn-lt"/>
              </a:rPr>
              <a:t>: Descrizione del ruolo dell'IA nel monitoraggio delle attività bancarie per prevenire le frodi finanziarie.</a:t>
            </a:r>
            <a:endParaRPr lang="it-IT" sz="12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it-IT" sz="1200" b="1" dirty="0">
                <a:ea typeface="+mn-lt"/>
                <a:cs typeface="+mn-lt"/>
              </a:rPr>
              <a:t>Assistenza Virtuale</a:t>
            </a:r>
            <a:r>
              <a:rPr lang="it-IT" sz="1200" dirty="0">
                <a:ea typeface="+mn-lt"/>
                <a:cs typeface="+mn-lt"/>
              </a:rPr>
              <a:t>: Come gli assistenti virtuali guidati dall'IA possono supportare gli anziani.</a:t>
            </a:r>
            <a:endParaRPr lang="it-IT" sz="12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it-IT" sz="1200" b="1" dirty="0">
                <a:ea typeface="+mn-lt"/>
                <a:cs typeface="+mn-lt"/>
              </a:rPr>
              <a:t>Personalizzazione</a:t>
            </a:r>
            <a:r>
              <a:rPr lang="it-IT" sz="1200" dirty="0">
                <a:ea typeface="+mn-lt"/>
                <a:cs typeface="+mn-lt"/>
              </a:rPr>
              <a:t>: Adattamento dell'IA alle esigenze individuali degli anziani.</a:t>
            </a:r>
            <a:endParaRPr lang="it-IT" sz="12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it-IT" sz="1200" b="1" dirty="0">
                <a:ea typeface="+mn-lt"/>
                <a:cs typeface="+mn-lt"/>
              </a:rPr>
              <a:t>Facilità d'Uso</a:t>
            </a:r>
            <a:r>
              <a:rPr lang="it-IT" sz="1200" dirty="0">
                <a:ea typeface="+mn-lt"/>
                <a:cs typeface="+mn-lt"/>
              </a:rPr>
              <a:t>: L'importanza di avere interfacce semplici per gli anziani.</a:t>
            </a:r>
            <a:endParaRPr lang="it-IT" sz="12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it-IT" sz="1200" b="1" dirty="0">
                <a:ea typeface="+mn-lt"/>
                <a:cs typeface="+mn-lt"/>
              </a:rPr>
              <a:t>Contatti e Risorse Aggiuntive</a:t>
            </a:r>
            <a:r>
              <a:rPr lang="it-IT" sz="1200" dirty="0">
                <a:ea typeface="+mn-lt"/>
                <a:cs typeface="+mn-lt"/>
              </a:rPr>
              <a:t>: Informazioni su dove trovare ulteriore aiuto o risorse.</a:t>
            </a:r>
          </a:p>
          <a:p>
            <a:pPr>
              <a:lnSpc>
                <a:spcPct val="90000"/>
              </a:lnSpc>
            </a:pPr>
            <a:endParaRPr lang="it-IT" sz="900">
              <a:cs typeface="Calibri"/>
            </a:endParaRPr>
          </a:p>
          <a:p>
            <a:pPr>
              <a:lnSpc>
                <a:spcPct val="90000"/>
              </a:lnSpc>
            </a:pPr>
            <a:endParaRPr lang="it-IT" sz="900">
              <a:cs typeface="Calibri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EE4721-64A1-BCE0-3AC3-C1FE20298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Ivano Esposito Dipartimento Innovazione e Tecnologia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testo, slot machine, cartone animato, poster&#10;&#10;Descrizione generata automaticamente">
            <a:extLst>
              <a:ext uri="{FF2B5EF4-FFF2-40B4-BE49-F238E27FC236}">
                <a16:creationId xmlns:a16="http://schemas.microsoft.com/office/drawing/2014/main" id="{A0815549-B44A-7C15-9232-92FCE188C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16" b="9089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926" y="100715"/>
            <a:ext cx="3029213" cy="1124712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2400" b="1"/>
              <a:t> Consigli per come </a:t>
            </a:r>
            <a:r>
              <a:rPr lang="en-US" sz="2400" b="1" err="1"/>
              <a:t>difendersi</a:t>
            </a:r>
            <a:r>
              <a:rPr lang="en-US" sz="2400" b="1"/>
              <a:t> </a:t>
            </a:r>
            <a:endParaRPr lang="en-US" sz="2400" b="1">
              <a:cs typeface="Calibri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320" y="1630006"/>
            <a:ext cx="3441924" cy="44656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defTabSz="914400">
              <a:lnSpc>
                <a:spcPct val="90000"/>
              </a:lnSpc>
              <a:buNone/>
            </a:pPr>
            <a:r>
              <a:rPr lang="en-US" sz="1400" err="1"/>
              <a:t>Educare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gli</a:t>
            </a:r>
            <a:r>
              <a:rPr lang="en-US" sz="1400">
                <a:ea typeface="+mn-lt"/>
                <a:cs typeface="+mn-lt"/>
              </a:rPr>
              <a:t> anziani sui tipi di truffe e sui </a:t>
            </a:r>
            <a:r>
              <a:rPr lang="en-US" sz="1400" err="1">
                <a:ea typeface="+mn-lt"/>
                <a:cs typeface="+mn-lt"/>
              </a:rPr>
              <a:t>segnali</a:t>
            </a:r>
            <a:r>
              <a:rPr lang="en-US" sz="1400">
                <a:ea typeface="+mn-lt"/>
                <a:cs typeface="+mn-lt"/>
              </a:rPr>
              <a:t> di </a:t>
            </a:r>
            <a:r>
              <a:rPr lang="en-US" sz="1400" err="1">
                <a:ea typeface="+mn-lt"/>
                <a:cs typeface="+mn-lt"/>
              </a:rPr>
              <a:t>pericolo</a:t>
            </a:r>
            <a:r>
              <a:rPr lang="en-US" sz="1400">
                <a:ea typeface="+mn-lt"/>
                <a:cs typeface="+mn-lt"/>
              </a:rPr>
              <a:t>.</a:t>
            </a:r>
            <a:endParaRPr lang="it-IT" sz="1400">
              <a:cs typeface="Calibri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400" err="1">
                <a:ea typeface="+mn-lt"/>
                <a:cs typeface="+mn-lt"/>
              </a:rPr>
              <a:t>Incoraggiare</a:t>
            </a:r>
            <a:r>
              <a:rPr lang="en-US" sz="1400">
                <a:ea typeface="+mn-lt"/>
                <a:cs typeface="+mn-lt"/>
              </a:rPr>
              <a:t> a non </a:t>
            </a:r>
            <a:r>
              <a:rPr lang="en-US" sz="1400" err="1">
                <a:ea typeface="+mn-lt"/>
                <a:cs typeface="+mn-lt"/>
              </a:rPr>
              <a:t>inviare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mai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denaro</a:t>
            </a:r>
            <a:r>
              <a:rPr lang="en-US" sz="1400">
                <a:ea typeface="+mn-lt"/>
                <a:cs typeface="+mn-lt"/>
              </a:rPr>
              <a:t> o </a:t>
            </a:r>
            <a:r>
              <a:rPr lang="en-US" sz="1400" err="1">
                <a:ea typeface="+mn-lt"/>
                <a:cs typeface="+mn-lt"/>
              </a:rPr>
              <a:t>condividere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informazioni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personali</a:t>
            </a:r>
            <a:r>
              <a:rPr lang="en-US" sz="1400">
                <a:ea typeface="+mn-lt"/>
                <a:cs typeface="+mn-lt"/>
              </a:rPr>
              <a:t> con </a:t>
            </a:r>
            <a:r>
              <a:rPr lang="en-US" sz="1400" err="1">
                <a:ea typeface="+mn-lt"/>
                <a:cs typeface="+mn-lt"/>
              </a:rPr>
              <a:t>persone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conosciute</a:t>
            </a:r>
            <a:r>
              <a:rPr lang="en-US" sz="1400">
                <a:ea typeface="+mn-lt"/>
                <a:cs typeface="+mn-lt"/>
              </a:rPr>
              <a:t> online o </a:t>
            </a:r>
            <a:r>
              <a:rPr lang="en-US" sz="1400" err="1">
                <a:ea typeface="+mn-lt"/>
                <a:cs typeface="+mn-lt"/>
              </a:rPr>
              <a:t>tramite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telefono</a:t>
            </a:r>
            <a:r>
              <a:rPr lang="en-US" sz="1400">
                <a:ea typeface="+mn-lt"/>
                <a:cs typeface="+mn-lt"/>
              </a:rPr>
              <a:t>.</a:t>
            </a:r>
            <a:endParaRPr lang="en-US" sz="1400">
              <a:cs typeface="Calibri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400" err="1">
                <a:ea typeface="+mn-lt"/>
                <a:cs typeface="+mn-lt"/>
              </a:rPr>
              <a:t>Verificare</a:t>
            </a:r>
            <a:r>
              <a:rPr lang="en-US" sz="1400">
                <a:ea typeface="+mn-lt"/>
                <a:cs typeface="+mn-lt"/>
              </a:rPr>
              <a:t> sempre </a:t>
            </a:r>
            <a:r>
              <a:rPr lang="en-US" sz="1400" err="1">
                <a:ea typeface="+mn-lt"/>
                <a:cs typeface="+mn-lt"/>
              </a:rPr>
              <a:t>l'identità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delle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persone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che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chiedono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denaro</a:t>
            </a:r>
            <a:r>
              <a:rPr lang="en-US" sz="1400">
                <a:ea typeface="+mn-lt"/>
                <a:cs typeface="+mn-lt"/>
              </a:rPr>
              <a:t>, </a:t>
            </a:r>
            <a:r>
              <a:rPr lang="en-US" sz="1400" err="1">
                <a:ea typeface="+mn-lt"/>
                <a:cs typeface="+mn-lt"/>
              </a:rPr>
              <a:t>specialmente</a:t>
            </a:r>
            <a:r>
              <a:rPr lang="en-US" sz="1400">
                <a:ea typeface="+mn-lt"/>
                <a:cs typeface="+mn-lt"/>
              </a:rPr>
              <a:t> se la </a:t>
            </a:r>
            <a:r>
              <a:rPr lang="en-US" sz="1400" err="1">
                <a:ea typeface="+mn-lt"/>
                <a:cs typeface="+mn-lt"/>
              </a:rPr>
              <a:t>richiesta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arriva</a:t>
            </a:r>
            <a:r>
              <a:rPr lang="en-US" sz="1400">
                <a:ea typeface="+mn-lt"/>
                <a:cs typeface="+mn-lt"/>
              </a:rPr>
              <a:t> in modo </a:t>
            </a:r>
            <a:r>
              <a:rPr lang="en-US" sz="1400" err="1">
                <a:ea typeface="+mn-lt"/>
                <a:cs typeface="+mn-lt"/>
              </a:rPr>
              <a:t>inaspettato</a:t>
            </a:r>
            <a:r>
              <a:rPr lang="en-US" sz="1400">
                <a:ea typeface="+mn-lt"/>
                <a:cs typeface="+mn-lt"/>
              </a:rPr>
              <a:t>.</a:t>
            </a:r>
            <a:endParaRPr lang="en-US" sz="1400">
              <a:cs typeface="Calibri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400" err="1">
                <a:ea typeface="+mn-lt"/>
                <a:cs typeface="+mn-lt"/>
              </a:rPr>
              <a:t>Utilizzare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impostazioni</a:t>
            </a:r>
            <a:r>
              <a:rPr lang="en-US" sz="1400">
                <a:ea typeface="+mn-lt"/>
                <a:cs typeface="+mn-lt"/>
              </a:rPr>
              <a:t> di privacy </a:t>
            </a:r>
            <a:r>
              <a:rPr lang="en-US" sz="1400" err="1">
                <a:ea typeface="+mn-lt"/>
                <a:cs typeface="+mn-lt"/>
              </a:rPr>
              <a:t>rigorose</a:t>
            </a:r>
            <a:r>
              <a:rPr lang="en-US" sz="1400">
                <a:ea typeface="+mn-lt"/>
                <a:cs typeface="+mn-lt"/>
              </a:rPr>
              <a:t> sui social media.</a:t>
            </a:r>
            <a:endParaRPr lang="en-US" sz="1400">
              <a:cs typeface="Calibri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400" err="1">
                <a:ea typeface="+mn-lt"/>
                <a:cs typeface="+mn-lt"/>
              </a:rPr>
              <a:t>Consultare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familiari</a:t>
            </a:r>
            <a:r>
              <a:rPr lang="en-US" sz="1400">
                <a:ea typeface="+mn-lt"/>
                <a:cs typeface="+mn-lt"/>
              </a:rPr>
              <a:t> o amici di fiducia prima di </a:t>
            </a:r>
            <a:r>
              <a:rPr lang="en-US" sz="1400" err="1">
                <a:ea typeface="+mn-lt"/>
                <a:cs typeface="+mn-lt"/>
              </a:rPr>
              <a:t>prendere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decisioni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finanziarie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importanti</a:t>
            </a:r>
            <a:r>
              <a:rPr lang="en-US" sz="1400">
                <a:ea typeface="+mn-lt"/>
                <a:cs typeface="+mn-lt"/>
              </a:rPr>
              <a:t>.</a:t>
            </a:r>
            <a:endParaRPr lang="en-US" sz="1400">
              <a:cs typeface="Calibri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1400" err="1">
                <a:ea typeface="+mn-lt"/>
                <a:cs typeface="+mn-lt"/>
              </a:rPr>
              <a:t>Segnalare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eventuali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tentativi</a:t>
            </a:r>
            <a:r>
              <a:rPr lang="en-US" sz="1400">
                <a:ea typeface="+mn-lt"/>
                <a:cs typeface="+mn-lt"/>
              </a:rPr>
              <a:t> di </a:t>
            </a:r>
            <a:r>
              <a:rPr lang="en-US" sz="1400" err="1">
                <a:ea typeface="+mn-lt"/>
                <a:cs typeface="+mn-lt"/>
              </a:rPr>
              <a:t>truffa</a:t>
            </a:r>
            <a:r>
              <a:rPr lang="en-US" sz="1400">
                <a:ea typeface="+mn-lt"/>
                <a:cs typeface="+mn-lt"/>
              </a:rPr>
              <a:t> alle </a:t>
            </a:r>
            <a:r>
              <a:rPr lang="en-US" sz="1400" err="1">
                <a:ea typeface="+mn-lt"/>
                <a:cs typeface="+mn-lt"/>
              </a:rPr>
              <a:t>autorità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competenti</a:t>
            </a:r>
            <a:r>
              <a:rPr lang="en-US" sz="1400">
                <a:ea typeface="+mn-lt"/>
                <a:cs typeface="+mn-lt"/>
              </a:rPr>
              <a:t>.</a:t>
            </a:r>
            <a:r>
              <a:rPr lang="en-US" sz="1400">
                <a:latin typeface="Calibri"/>
                <a:ea typeface="+mn-lt"/>
                <a:cs typeface="Calibri"/>
              </a:rPr>
              <a:t> </a:t>
            </a:r>
            <a:endParaRPr lang="en-US" sz="1400">
              <a:latin typeface="Calibri"/>
              <a:ea typeface="+mn-lt"/>
              <a:cs typeface="Arial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it-IT" sz="1400">
                <a:latin typeface="Calibri"/>
                <a:ea typeface="+mn-lt"/>
                <a:cs typeface="Arial"/>
              </a:rPr>
              <a:t>Per contrastare queste minacce, è importante che gli anziani siano informati e istruiti sulle potenziali truffe AI e sulle misure di sicurezza da adottare. Inoltre, lo sviluppo di strumenti AI per la rilevazione e la prevenzione delle frodi può fornire un ulteriore livello di protezione.</a:t>
            </a:r>
            <a:endParaRPr lang="en-US" sz="1400">
              <a:latin typeface="Calibri"/>
              <a:ea typeface="+mn-lt"/>
              <a:cs typeface="Arial"/>
            </a:endParaRPr>
          </a:p>
          <a:p>
            <a:pPr defTabSz="914400">
              <a:lnSpc>
                <a:spcPct val="90000"/>
              </a:lnSpc>
            </a:pPr>
            <a:endParaRPr lang="it-IT" sz="600">
              <a:latin typeface="Arial"/>
              <a:ea typeface="+mn-lt"/>
              <a:cs typeface="Arial"/>
            </a:endParaRPr>
          </a:p>
          <a:p>
            <a:pPr marL="0" indent="0" defTabSz="914400">
              <a:lnSpc>
                <a:spcPct val="90000"/>
              </a:lnSpc>
              <a:buNone/>
            </a:pPr>
            <a:endParaRPr lang="en-US" sz="1600">
              <a:cs typeface="Calibri"/>
            </a:endParaRP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endParaRPr lang="en-US" sz="1200">
              <a:cs typeface="Calibri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275BFBA-9384-AB0C-B122-116B23553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Ivano Esposito Dipartimento Innovazione e Tecnologia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vestiti, cartone animato, schermata&#10;&#10;Descrizione generata automaticamente">
            <a:extLst>
              <a:ext uri="{FF2B5EF4-FFF2-40B4-BE49-F238E27FC236}">
                <a16:creationId xmlns:a16="http://schemas.microsoft.com/office/drawing/2014/main" id="{D02B292E-B470-D412-BB83-00BEFD2E7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 r="2" b="2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1" name="Rectangle 10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66" y="1362485"/>
            <a:ext cx="3279595" cy="48636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defTabSz="914400">
              <a:lnSpc>
                <a:spcPct val="90000"/>
              </a:lnSpc>
              <a:buNone/>
            </a:pPr>
            <a:r>
              <a:rPr lang="en-US" sz="1200" b="1" dirty="0">
                <a:ea typeface="+mn-lt"/>
                <a:cs typeface="+mn-lt"/>
              </a:rPr>
              <a:t>Per </a:t>
            </a:r>
            <a:r>
              <a:rPr lang="en-US" sz="1200" b="1" err="1">
                <a:ea typeface="+mn-lt"/>
                <a:cs typeface="+mn-lt"/>
              </a:rPr>
              <a:t>proteggerti</a:t>
            </a:r>
            <a:r>
              <a:rPr lang="en-US" sz="1200" b="1" dirty="0">
                <a:ea typeface="+mn-lt"/>
                <a:cs typeface="+mn-lt"/>
              </a:rPr>
              <a:t> </a:t>
            </a:r>
            <a:r>
              <a:rPr lang="en-US" sz="1200" b="1" err="1">
                <a:ea typeface="+mn-lt"/>
                <a:cs typeface="+mn-lt"/>
              </a:rPr>
              <a:t>dagli</a:t>
            </a:r>
            <a:r>
              <a:rPr lang="en-US" sz="1200" b="1" dirty="0">
                <a:ea typeface="+mn-lt"/>
                <a:cs typeface="+mn-lt"/>
              </a:rPr>
              <a:t> </a:t>
            </a:r>
            <a:r>
              <a:rPr lang="en-US" sz="1200" b="1" err="1">
                <a:ea typeface="+mn-lt"/>
                <a:cs typeface="+mn-lt"/>
              </a:rPr>
              <a:t>attacchi</a:t>
            </a:r>
            <a:r>
              <a:rPr lang="en-US" sz="1200" b="1" dirty="0">
                <a:ea typeface="+mn-lt"/>
                <a:cs typeface="+mn-lt"/>
              </a:rPr>
              <a:t> di </a:t>
            </a:r>
            <a:r>
              <a:rPr lang="en-US" sz="1200" b="1" err="1">
                <a:ea typeface="+mn-lt"/>
                <a:cs typeface="+mn-lt"/>
              </a:rPr>
              <a:t>quishing</a:t>
            </a:r>
            <a:r>
              <a:rPr lang="en-US" sz="1200" b="1" dirty="0">
                <a:ea typeface="+mn-lt"/>
                <a:cs typeface="+mn-lt"/>
              </a:rPr>
              <a:t>, </a:t>
            </a:r>
            <a:r>
              <a:rPr lang="en-US" sz="1200" b="1" err="1">
                <a:ea typeface="+mn-lt"/>
                <a:cs typeface="+mn-lt"/>
              </a:rPr>
              <a:t>segui</a:t>
            </a:r>
            <a:r>
              <a:rPr lang="en-US" sz="1200" b="1" dirty="0">
                <a:ea typeface="+mn-lt"/>
                <a:cs typeface="+mn-lt"/>
              </a:rPr>
              <a:t> </a:t>
            </a:r>
            <a:r>
              <a:rPr lang="en-US" sz="1200" b="1" err="1">
                <a:ea typeface="+mn-lt"/>
                <a:cs typeface="+mn-lt"/>
              </a:rPr>
              <a:t>queste</a:t>
            </a:r>
            <a:r>
              <a:rPr lang="en-US" sz="1200" b="1" dirty="0">
                <a:ea typeface="+mn-lt"/>
                <a:cs typeface="+mn-lt"/>
              </a:rPr>
              <a:t> </a:t>
            </a:r>
            <a:r>
              <a:rPr lang="en-US" sz="1200" b="1" err="1">
                <a:ea typeface="+mn-lt"/>
                <a:cs typeface="+mn-lt"/>
              </a:rPr>
              <a:t>linee</a:t>
            </a:r>
            <a:r>
              <a:rPr lang="en-US" sz="1200" b="1" dirty="0">
                <a:ea typeface="+mn-lt"/>
                <a:cs typeface="+mn-lt"/>
              </a:rPr>
              <a:t> </a:t>
            </a:r>
            <a:r>
              <a:rPr lang="en-US" sz="1200" b="1" err="1">
                <a:ea typeface="+mn-lt"/>
                <a:cs typeface="+mn-lt"/>
              </a:rPr>
              <a:t>guida</a:t>
            </a:r>
            <a:r>
              <a:rPr lang="en-US" sz="1200" b="1" dirty="0">
                <a:ea typeface="+mn-lt"/>
                <a:cs typeface="+mn-lt"/>
              </a:rPr>
              <a:t>:</a:t>
            </a:r>
            <a:endParaRPr lang="en-US" sz="1200" b="1" dirty="0">
              <a:cs typeface="Calibri"/>
            </a:endParaRPr>
          </a:p>
          <a:p>
            <a:pPr defTabSz="914400">
              <a:lnSpc>
                <a:spcPct val="90000"/>
              </a:lnSpc>
            </a:pPr>
            <a:r>
              <a:rPr lang="en-US" sz="1200" dirty="0" err="1">
                <a:ea typeface="+mn-lt"/>
                <a:cs typeface="+mn-lt"/>
              </a:rPr>
              <a:t>Scansiona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i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codici</a:t>
            </a:r>
            <a:r>
              <a:rPr lang="en-US" sz="1200" dirty="0">
                <a:ea typeface="+mn-lt"/>
                <a:cs typeface="+mn-lt"/>
              </a:rPr>
              <a:t> QR con cautela: Prima di </a:t>
            </a:r>
            <a:r>
              <a:rPr lang="en-US" sz="1200" dirty="0" err="1">
                <a:ea typeface="+mn-lt"/>
                <a:cs typeface="+mn-lt"/>
              </a:rPr>
              <a:t>scansionare</a:t>
            </a:r>
            <a:r>
              <a:rPr lang="en-US" sz="1200" dirty="0">
                <a:ea typeface="+mn-lt"/>
                <a:cs typeface="+mn-lt"/>
              </a:rPr>
              <a:t> un </a:t>
            </a:r>
            <a:r>
              <a:rPr lang="en-US" sz="1200" dirty="0" err="1">
                <a:ea typeface="+mn-lt"/>
                <a:cs typeface="+mn-lt"/>
              </a:rPr>
              <a:t>codice</a:t>
            </a:r>
            <a:r>
              <a:rPr lang="en-US" sz="1200" dirty="0">
                <a:ea typeface="+mn-lt"/>
                <a:cs typeface="+mn-lt"/>
              </a:rPr>
              <a:t> QR, </a:t>
            </a:r>
            <a:r>
              <a:rPr lang="en-US" sz="1200" dirty="0" err="1">
                <a:ea typeface="+mn-lt"/>
                <a:cs typeface="+mn-lt"/>
              </a:rPr>
              <a:t>prenditi</a:t>
            </a:r>
            <a:r>
              <a:rPr lang="en-US" sz="1200" dirty="0">
                <a:ea typeface="+mn-lt"/>
                <a:cs typeface="+mn-lt"/>
              </a:rPr>
              <a:t> un </a:t>
            </a:r>
            <a:r>
              <a:rPr lang="en-US" sz="1200" dirty="0" err="1">
                <a:ea typeface="+mn-lt"/>
                <a:cs typeface="+mn-lt"/>
              </a:rPr>
              <a:t>momento</a:t>
            </a:r>
            <a:r>
              <a:rPr lang="en-US" sz="1200" dirty="0">
                <a:ea typeface="+mn-lt"/>
                <a:cs typeface="+mn-lt"/>
              </a:rPr>
              <a:t> per </a:t>
            </a:r>
            <a:r>
              <a:rPr lang="en-US" sz="1200" dirty="0" err="1">
                <a:ea typeface="+mn-lt"/>
                <a:cs typeface="+mn-lt"/>
              </a:rPr>
              <a:t>valutare</a:t>
            </a:r>
            <a:r>
              <a:rPr lang="en-US" sz="1200" dirty="0">
                <a:ea typeface="+mn-lt"/>
                <a:cs typeface="+mn-lt"/>
              </a:rPr>
              <a:t> il </a:t>
            </a:r>
            <a:r>
              <a:rPr lang="en-US" sz="1200" dirty="0" err="1">
                <a:ea typeface="+mn-lt"/>
                <a:cs typeface="+mn-lt"/>
              </a:rPr>
              <a:t>suo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contesto</a:t>
            </a:r>
            <a:r>
              <a:rPr lang="en-US" sz="1200" dirty="0">
                <a:ea typeface="+mn-lt"/>
                <a:cs typeface="+mn-lt"/>
              </a:rPr>
              <a:t> e la </a:t>
            </a:r>
            <a:r>
              <a:rPr lang="en-US" sz="1200" dirty="0" err="1">
                <a:ea typeface="+mn-lt"/>
                <a:cs typeface="+mn-lt"/>
              </a:rPr>
              <a:t>sua</a:t>
            </a:r>
            <a:r>
              <a:rPr lang="en-US" sz="1200" dirty="0">
                <a:ea typeface="+mn-lt"/>
                <a:cs typeface="+mn-lt"/>
              </a:rPr>
              <a:t> origine. </a:t>
            </a:r>
            <a:r>
              <a:rPr lang="en-US" sz="1200" dirty="0" err="1">
                <a:ea typeface="+mn-lt"/>
                <a:cs typeface="+mn-lt"/>
              </a:rPr>
              <a:t>Controlla</a:t>
            </a:r>
            <a:r>
              <a:rPr lang="en-US" sz="1200" dirty="0">
                <a:ea typeface="+mn-lt"/>
                <a:cs typeface="+mn-lt"/>
              </a:rPr>
              <a:t> se </a:t>
            </a:r>
            <a:r>
              <a:rPr lang="en-US" sz="1200" dirty="0" err="1">
                <a:ea typeface="+mn-lt"/>
                <a:cs typeface="+mn-lt"/>
              </a:rPr>
              <a:t>proviene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da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una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fonte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attendibile</a:t>
            </a:r>
            <a:r>
              <a:rPr lang="en-US" sz="1200" dirty="0">
                <a:ea typeface="+mn-lt"/>
                <a:cs typeface="+mn-lt"/>
              </a:rPr>
              <a:t> o se è </a:t>
            </a:r>
            <a:r>
              <a:rPr lang="en-US" sz="1200" dirty="0" err="1">
                <a:ea typeface="+mn-lt"/>
                <a:cs typeface="+mn-lt"/>
              </a:rPr>
              <a:t>associato</a:t>
            </a:r>
            <a:r>
              <a:rPr lang="en-US" sz="1200" dirty="0">
                <a:ea typeface="+mn-lt"/>
                <a:cs typeface="+mn-lt"/>
              </a:rPr>
              <a:t> a </a:t>
            </a:r>
            <a:r>
              <a:rPr lang="en-US" sz="1200" dirty="0" err="1">
                <a:ea typeface="+mn-lt"/>
                <a:cs typeface="+mn-lt"/>
              </a:rPr>
              <a:t>un'e</a:t>
            </a:r>
            <a:r>
              <a:rPr lang="en-US" sz="1200" dirty="0">
                <a:ea typeface="+mn-lt"/>
                <a:cs typeface="+mn-lt"/>
              </a:rPr>
              <a:t>-mail o </a:t>
            </a:r>
            <a:r>
              <a:rPr lang="en-US" sz="1200" dirty="0" err="1">
                <a:ea typeface="+mn-lt"/>
                <a:cs typeface="+mn-lt"/>
              </a:rPr>
              <a:t>messaggio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sospetto</a:t>
            </a:r>
            <a:r>
              <a:rPr lang="en-US" sz="1200" dirty="0">
                <a:ea typeface="+mn-lt"/>
                <a:cs typeface="+mn-lt"/>
              </a:rPr>
              <a:t>.</a:t>
            </a:r>
          </a:p>
          <a:p>
            <a:pPr defTabSz="914400">
              <a:lnSpc>
                <a:spcPct val="90000"/>
              </a:lnSpc>
            </a:pPr>
            <a:r>
              <a:rPr lang="en-US" sz="1200" dirty="0">
                <a:ea typeface="+mn-lt"/>
                <a:cs typeface="+mn-lt"/>
              </a:rPr>
              <a:t>Valida la </a:t>
            </a:r>
            <a:r>
              <a:rPr lang="en-US" sz="1200" dirty="0" err="1">
                <a:ea typeface="+mn-lt"/>
                <a:cs typeface="+mn-lt"/>
              </a:rPr>
              <a:t>destinazione</a:t>
            </a:r>
            <a:r>
              <a:rPr lang="en-US" sz="1200" dirty="0">
                <a:ea typeface="+mn-lt"/>
                <a:cs typeface="+mn-lt"/>
              </a:rPr>
              <a:t>: Non </a:t>
            </a:r>
            <a:r>
              <a:rPr lang="en-US" sz="1200" dirty="0" err="1">
                <a:ea typeface="+mn-lt"/>
                <a:cs typeface="+mn-lt"/>
              </a:rPr>
              <a:t>seguire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ciecamente</a:t>
            </a:r>
            <a:r>
              <a:rPr lang="en-US" sz="1200" dirty="0">
                <a:ea typeface="+mn-lt"/>
                <a:cs typeface="+mn-lt"/>
              </a:rPr>
              <a:t> il link </a:t>
            </a:r>
            <a:r>
              <a:rPr lang="en-US" sz="1200" dirty="0" err="1">
                <a:ea typeface="+mn-lt"/>
                <a:cs typeface="+mn-lt"/>
              </a:rPr>
              <a:t>fornito</a:t>
            </a:r>
            <a:r>
              <a:rPr lang="en-US" sz="1200" dirty="0">
                <a:ea typeface="+mn-lt"/>
                <a:cs typeface="+mn-lt"/>
              </a:rPr>
              <a:t> dal </a:t>
            </a:r>
            <a:r>
              <a:rPr lang="en-US" sz="1200" dirty="0" err="1">
                <a:ea typeface="+mn-lt"/>
                <a:cs typeface="+mn-lt"/>
              </a:rPr>
              <a:t>codice</a:t>
            </a:r>
            <a:r>
              <a:rPr lang="en-US" sz="1200" dirty="0">
                <a:ea typeface="+mn-lt"/>
                <a:cs typeface="+mn-lt"/>
              </a:rPr>
              <a:t> QR. </a:t>
            </a:r>
            <a:r>
              <a:rPr lang="en-US" sz="1200" dirty="0" err="1">
                <a:ea typeface="+mn-lt"/>
                <a:cs typeface="+mn-lt"/>
              </a:rPr>
              <a:t>Invece</a:t>
            </a:r>
            <a:r>
              <a:rPr lang="en-US" sz="1200" dirty="0">
                <a:ea typeface="+mn-lt"/>
                <a:cs typeface="+mn-lt"/>
              </a:rPr>
              <a:t>, </a:t>
            </a:r>
            <a:r>
              <a:rPr lang="en-US" sz="1200" dirty="0" err="1">
                <a:ea typeface="+mn-lt"/>
                <a:cs typeface="+mn-lt"/>
              </a:rPr>
              <a:t>passa</a:t>
            </a:r>
            <a:r>
              <a:rPr lang="en-US" sz="1200" dirty="0">
                <a:ea typeface="+mn-lt"/>
                <a:cs typeface="+mn-lt"/>
              </a:rPr>
              <a:t> il </a:t>
            </a:r>
            <a:r>
              <a:rPr lang="en-US" sz="1200" dirty="0" err="1">
                <a:ea typeface="+mn-lt"/>
                <a:cs typeface="+mn-lt"/>
              </a:rPr>
              <a:t>puntatore</a:t>
            </a:r>
            <a:r>
              <a:rPr lang="en-US" sz="1200" dirty="0">
                <a:ea typeface="+mn-lt"/>
                <a:cs typeface="+mn-lt"/>
              </a:rPr>
              <a:t> del mouse sopra al link per </a:t>
            </a:r>
            <a:r>
              <a:rPr lang="en-US" sz="1200" dirty="0" err="1">
                <a:ea typeface="+mn-lt"/>
                <a:cs typeface="+mn-lt"/>
              </a:rPr>
              <a:t>vedere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l'URL</a:t>
            </a:r>
            <a:r>
              <a:rPr lang="en-US" sz="1200" dirty="0">
                <a:ea typeface="+mn-lt"/>
                <a:cs typeface="+mn-lt"/>
              </a:rPr>
              <a:t> di </a:t>
            </a:r>
            <a:r>
              <a:rPr lang="en-US" sz="1200" dirty="0" err="1">
                <a:ea typeface="+mn-lt"/>
                <a:cs typeface="+mn-lt"/>
              </a:rPr>
              <a:t>destinazione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effettivo</a:t>
            </a:r>
            <a:r>
              <a:rPr lang="en-US" sz="1200" dirty="0">
                <a:ea typeface="+mn-lt"/>
                <a:cs typeface="+mn-lt"/>
              </a:rPr>
              <a:t>. Se </a:t>
            </a:r>
            <a:r>
              <a:rPr lang="en-US" sz="1200" dirty="0" err="1">
                <a:ea typeface="+mn-lt"/>
                <a:cs typeface="+mn-lt"/>
              </a:rPr>
              <a:t>sembra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sospetto</a:t>
            </a:r>
            <a:r>
              <a:rPr lang="en-US" sz="1200" dirty="0">
                <a:ea typeface="+mn-lt"/>
                <a:cs typeface="+mn-lt"/>
              </a:rPr>
              <a:t>, non </a:t>
            </a:r>
            <a:r>
              <a:rPr lang="en-US" sz="1200" dirty="0" err="1">
                <a:ea typeface="+mn-lt"/>
                <a:cs typeface="+mn-lt"/>
              </a:rPr>
              <a:t>procedere</a:t>
            </a:r>
            <a:r>
              <a:rPr lang="en-US" sz="1200" dirty="0">
                <a:ea typeface="+mn-lt"/>
                <a:cs typeface="+mn-lt"/>
              </a:rPr>
              <a:t>.</a:t>
            </a:r>
          </a:p>
          <a:p>
            <a:pPr defTabSz="914400">
              <a:lnSpc>
                <a:spcPct val="90000"/>
              </a:lnSpc>
            </a:pPr>
            <a:r>
              <a:rPr lang="en-US" sz="1200" dirty="0" err="1">
                <a:ea typeface="+mn-lt"/>
                <a:cs typeface="+mn-lt"/>
              </a:rPr>
              <a:t>Aggiorna</a:t>
            </a:r>
            <a:r>
              <a:rPr lang="en-US" sz="1200" dirty="0">
                <a:ea typeface="+mn-lt"/>
                <a:cs typeface="+mn-lt"/>
              </a:rPr>
              <a:t> il </a:t>
            </a:r>
            <a:r>
              <a:rPr lang="en-US" sz="1200" dirty="0" err="1">
                <a:ea typeface="+mn-lt"/>
                <a:cs typeface="+mn-lt"/>
              </a:rPr>
              <a:t>tuo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dispositivo</a:t>
            </a:r>
            <a:r>
              <a:rPr lang="en-US" sz="1200" dirty="0">
                <a:ea typeface="+mn-lt"/>
                <a:cs typeface="+mn-lt"/>
              </a:rPr>
              <a:t>: </a:t>
            </a:r>
            <a:r>
              <a:rPr lang="en-US" sz="1200" dirty="0" err="1">
                <a:ea typeface="+mn-lt"/>
                <a:cs typeface="+mn-lt"/>
              </a:rPr>
              <a:t>Tieni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aggiornato</a:t>
            </a:r>
            <a:r>
              <a:rPr lang="en-US" sz="1200" dirty="0">
                <a:ea typeface="+mn-lt"/>
                <a:cs typeface="+mn-lt"/>
              </a:rPr>
              <a:t> il </a:t>
            </a:r>
            <a:r>
              <a:rPr lang="en-US" sz="1200" dirty="0" err="1">
                <a:ea typeface="+mn-lt"/>
                <a:cs typeface="+mn-lt"/>
              </a:rPr>
              <a:t>tuo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sistema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operativo</a:t>
            </a:r>
            <a:r>
              <a:rPr lang="en-US" sz="1200" dirty="0">
                <a:ea typeface="+mn-lt"/>
                <a:cs typeface="+mn-lt"/>
              </a:rPr>
              <a:t> e il software di </a:t>
            </a:r>
            <a:r>
              <a:rPr lang="en-US" sz="1200" dirty="0" err="1">
                <a:ea typeface="+mn-lt"/>
                <a:cs typeface="+mn-lt"/>
              </a:rPr>
              <a:t>sicurezza</a:t>
            </a:r>
            <a:r>
              <a:rPr lang="en-US" sz="1200" dirty="0">
                <a:ea typeface="+mn-lt"/>
                <a:cs typeface="+mn-lt"/>
              </a:rPr>
              <a:t> per </a:t>
            </a:r>
            <a:r>
              <a:rPr lang="en-US" sz="1200" dirty="0" err="1">
                <a:ea typeface="+mn-lt"/>
                <a:cs typeface="+mn-lt"/>
              </a:rPr>
              <a:t>minimizzare</a:t>
            </a:r>
            <a:r>
              <a:rPr lang="en-US" sz="1200" dirty="0">
                <a:ea typeface="+mn-lt"/>
                <a:cs typeface="+mn-lt"/>
              </a:rPr>
              <a:t> il </a:t>
            </a:r>
            <a:r>
              <a:rPr lang="en-US" sz="1200" dirty="0" err="1">
                <a:ea typeface="+mn-lt"/>
                <a:cs typeface="+mn-lt"/>
              </a:rPr>
              <a:t>rischio</a:t>
            </a:r>
            <a:r>
              <a:rPr lang="en-US" sz="1200" dirty="0">
                <a:ea typeface="+mn-lt"/>
                <a:cs typeface="+mn-lt"/>
              </a:rPr>
              <a:t> di </a:t>
            </a:r>
            <a:r>
              <a:rPr lang="en-US" sz="1200" dirty="0" err="1">
                <a:ea typeface="+mn-lt"/>
                <a:cs typeface="+mn-lt"/>
              </a:rPr>
              <a:t>infezioni</a:t>
            </a:r>
            <a:r>
              <a:rPr lang="en-US" sz="1200" dirty="0">
                <a:ea typeface="+mn-lt"/>
                <a:cs typeface="+mn-lt"/>
              </a:rPr>
              <a:t> da malware.</a:t>
            </a:r>
          </a:p>
          <a:p>
            <a:pPr defTabSz="914400">
              <a:lnSpc>
                <a:spcPct val="90000"/>
              </a:lnSpc>
            </a:pPr>
            <a:r>
              <a:rPr lang="en-US" sz="1200" dirty="0">
                <a:ea typeface="+mn-lt"/>
                <a:cs typeface="+mn-lt"/>
              </a:rPr>
              <a:t>Stai </a:t>
            </a:r>
            <a:r>
              <a:rPr lang="en-US" sz="1200" dirty="0" err="1">
                <a:ea typeface="+mn-lt"/>
                <a:cs typeface="+mn-lt"/>
              </a:rPr>
              <a:t>attento</a:t>
            </a:r>
            <a:r>
              <a:rPr lang="en-US" sz="1200" dirty="0">
                <a:ea typeface="+mn-lt"/>
                <a:cs typeface="+mn-lt"/>
              </a:rPr>
              <a:t> alle app </a:t>
            </a:r>
            <a:r>
              <a:rPr lang="en-US" sz="1200" dirty="0" err="1">
                <a:ea typeface="+mn-lt"/>
                <a:cs typeface="+mn-lt"/>
              </a:rPr>
              <a:t>sconosciute</a:t>
            </a:r>
            <a:r>
              <a:rPr lang="en-US" sz="1200" dirty="0">
                <a:ea typeface="+mn-lt"/>
                <a:cs typeface="+mn-lt"/>
              </a:rPr>
              <a:t>: Non </a:t>
            </a:r>
            <a:r>
              <a:rPr lang="en-US" sz="1200" dirty="0" err="1">
                <a:ea typeface="+mn-lt"/>
                <a:cs typeface="+mn-lt"/>
              </a:rPr>
              <a:t>installare</a:t>
            </a:r>
            <a:r>
              <a:rPr lang="en-US" sz="1200" dirty="0">
                <a:ea typeface="+mn-lt"/>
                <a:cs typeface="+mn-lt"/>
              </a:rPr>
              <a:t> app da </a:t>
            </a:r>
            <a:r>
              <a:rPr lang="en-US" sz="1200" dirty="0" err="1">
                <a:ea typeface="+mn-lt"/>
                <a:cs typeface="+mn-lt"/>
              </a:rPr>
              <a:t>fonti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sconosciute</a:t>
            </a:r>
            <a:r>
              <a:rPr lang="en-US" sz="1200" dirty="0">
                <a:ea typeface="+mn-lt"/>
                <a:cs typeface="+mn-lt"/>
              </a:rPr>
              <a:t> o </a:t>
            </a:r>
            <a:r>
              <a:rPr lang="en-US" sz="1200" dirty="0" err="1">
                <a:ea typeface="+mn-lt"/>
                <a:cs typeface="+mn-lt"/>
              </a:rPr>
              <a:t>scansionare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codici</a:t>
            </a:r>
            <a:r>
              <a:rPr lang="en-US" sz="1200" dirty="0">
                <a:ea typeface="+mn-lt"/>
                <a:cs typeface="+mn-lt"/>
              </a:rPr>
              <a:t> QR </a:t>
            </a:r>
            <a:r>
              <a:rPr lang="en-US" sz="1200" dirty="0" err="1">
                <a:ea typeface="+mn-lt"/>
                <a:cs typeface="+mn-lt"/>
              </a:rPr>
              <a:t>che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portano</a:t>
            </a:r>
            <a:r>
              <a:rPr lang="en-US" sz="1200" dirty="0">
                <a:ea typeface="+mn-lt"/>
                <a:cs typeface="+mn-lt"/>
              </a:rPr>
              <a:t> a download di app. </a:t>
            </a:r>
            <a:r>
              <a:rPr lang="en-US" sz="1200" dirty="0" err="1">
                <a:ea typeface="+mn-lt"/>
                <a:cs typeface="+mn-lt"/>
              </a:rPr>
              <a:t>Installa</a:t>
            </a:r>
            <a:r>
              <a:rPr lang="en-US" sz="1200" dirty="0">
                <a:ea typeface="+mn-lt"/>
                <a:cs typeface="+mn-lt"/>
              </a:rPr>
              <a:t> solo app da app store </a:t>
            </a:r>
            <a:r>
              <a:rPr lang="en-US" sz="1200" dirty="0" err="1">
                <a:ea typeface="+mn-lt"/>
                <a:cs typeface="+mn-lt"/>
              </a:rPr>
              <a:t>che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hanno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misure</a:t>
            </a:r>
            <a:r>
              <a:rPr lang="en-US" sz="1200" dirty="0">
                <a:ea typeface="+mn-lt"/>
                <a:cs typeface="+mn-lt"/>
              </a:rPr>
              <a:t> di </a:t>
            </a:r>
            <a:r>
              <a:rPr lang="en-US" sz="1200" dirty="0" err="1">
                <a:ea typeface="+mn-lt"/>
                <a:cs typeface="+mn-lt"/>
              </a:rPr>
              <a:t>sicurezza</a:t>
            </a:r>
            <a:r>
              <a:rPr lang="en-US" sz="1200" dirty="0">
                <a:ea typeface="+mn-lt"/>
                <a:cs typeface="+mn-lt"/>
              </a:rPr>
              <a:t> consolidate.</a:t>
            </a:r>
            <a:endParaRPr lang="it-IT" sz="1200" dirty="0">
              <a:cs typeface="Calibri"/>
            </a:endParaRPr>
          </a:p>
          <a:p>
            <a:pPr defTabSz="914400">
              <a:lnSpc>
                <a:spcPct val="90000"/>
              </a:lnSpc>
            </a:pPr>
            <a:r>
              <a:rPr lang="en-US" sz="1200" dirty="0">
                <a:ea typeface="+mn-lt"/>
                <a:cs typeface="+mn-lt"/>
              </a:rPr>
              <a:t>Sii </a:t>
            </a:r>
            <a:r>
              <a:rPr lang="en-US" sz="1200" dirty="0" err="1">
                <a:ea typeface="+mn-lt"/>
                <a:cs typeface="+mn-lt"/>
              </a:rPr>
              <a:t>vigile</a:t>
            </a:r>
            <a:r>
              <a:rPr lang="en-US" sz="1200" dirty="0">
                <a:ea typeface="+mn-lt"/>
                <a:cs typeface="+mn-lt"/>
              </a:rPr>
              <a:t>: Sii </a:t>
            </a:r>
            <a:r>
              <a:rPr lang="en-US" sz="1200" dirty="0" err="1">
                <a:ea typeface="+mn-lt"/>
                <a:cs typeface="+mn-lt"/>
              </a:rPr>
              <a:t>cauto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nel</a:t>
            </a:r>
            <a:r>
              <a:rPr lang="en-US" sz="1200" dirty="0">
                <a:ea typeface="+mn-lt"/>
                <a:cs typeface="+mn-lt"/>
              </a:rPr>
              <a:t> fare </a:t>
            </a:r>
            <a:r>
              <a:rPr lang="en-US" sz="1200" dirty="0" err="1">
                <a:ea typeface="+mn-lt"/>
                <a:cs typeface="+mn-lt"/>
              </a:rPr>
              <a:t>clic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su</a:t>
            </a:r>
            <a:r>
              <a:rPr lang="en-US" sz="1200" dirty="0">
                <a:ea typeface="+mn-lt"/>
                <a:cs typeface="+mn-lt"/>
              </a:rPr>
              <a:t> link o </a:t>
            </a:r>
            <a:r>
              <a:rPr lang="en-US" sz="1200" dirty="0" err="1">
                <a:ea typeface="+mn-lt"/>
                <a:cs typeface="+mn-lt"/>
              </a:rPr>
              <a:t>scansionare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codici</a:t>
            </a:r>
            <a:r>
              <a:rPr lang="en-US" sz="1200" dirty="0">
                <a:ea typeface="+mn-lt"/>
                <a:cs typeface="+mn-lt"/>
              </a:rPr>
              <a:t> QR, </a:t>
            </a:r>
            <a:r>
              <a:rPr lang="en-US" sz="1200" dirty="0" err="1">
                <a:ea typeface="+mn-lt"/>
                <a:cs typeface="+mn-lt"/>
              </a:rPr>
              <a:t>anche</a:t>
            </a:r>
            <a:r>
              <a:rPr lang="en-US" sz="1200" dirty="0">
                <a:ea typeface="+mn-lt"/>
                <a:cs typeface="+mn-lt"/>
              </a:rPr>
              <a:t> se </a:t>
            </a:r>
            <a:r>
              <a:rPr lang="en-US" sz="1200" dirty="0" err="1">
                <a:ea typeface="+mn-lt"/>
                <a:cs typeface="+mn-lt"/>
              </a:rPr>
              <a:t>sembrano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provenire</a:t>
            </a:r>
            <a:r>
              <a:rPr lang="en-US" sz="1200" dirty="0">
                <a:ea typeface="+mn-lt"/>
                <a:cs typeface="+mn-lt"/>
              </a:rPr>
              <a:t> da </a:t>
            </a:r>
            <a:r>
              <a:rPr lang="en-US" sz="1200" dirty="0" err="1">
                <a:ea typeface="+mn-lt"/>
                <a:cs typeface="+mn-lt"/>
              </a:rPr>
              <a:t>fonti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legittime</a:t>
            </a:r>
            <a:r>
              <a:rPr lang="en-US" sz="1200" dirty="0">
                <a:ea typeface="+mn-lt"/>
                <a:cs typeface="+mn-lt"/>
              </a:rPr>
              <a:t>. </a:t>
            </a:r>
            <a:r>
              <a:rPr lang="en-US" sz="1200" dirty="0" err="1">
                <a:ea typeface="+mn-lt"/>
                <a:cs typeface="+mn-lt"/>
              </a:rPr>
              <a:t>Esercita</a:t>
            </a:r>
            <a:r>
              <a:rPr lang="en-US" sz="1200" dirty="0">
                <a:ea typeface="+mn-lt"/>
                <a:cs typeface="+mn-lt"/>
              </a:rPr>
              <a:t> sempre la </a:t>
            </a:r>
            <a:r>
              <a:rPr lang="en-US" sz="1200" dirty="0" err="1">
                <a:ea typeface="+mn-lt"/>
                <a:cs typeface="+mn-lt"/>
              </a:rPr>
              <a:t>dovuta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diligenza</a:t>
            </a:r>
            <a:r>
              <a:rPr lang="en-US" sz="1200" dirty="0">
                <a:ea typeface="+mn-lt"/>
                <a:cs typeface="+mn-lt"/>
              </a:rPr>
              <a:t> per </a:t>
            </a:r>
            <a:r>
              <a:rPr lang="en-US" sz="1200" dirty="0" err="1">
                <a:ea typeface="+mn-lt"/>
                <a:cs typeface="+mn-lt"/>
              </a:rPr>
              <a:t>proteggere</a:t>
            </a:r>
            <a:r>
              <a:rPr lang="en-US" sz="1200" dirty="0">
                <a:ea typeface="+mn-lt"/>
                <a:cs typeface="+mn-lt"/>
              </a:rPr>
              <a:t> le </a:t>
            </a:r>
            <a:r>
              <a:rPr lang="en-US" sz="1200" dirty="0" err="1">
                <a:ea typeface="+mn-lt"/>
                <a:cs typeface="+mn-lt"/>
              </a:rPr>
              <a:t>tue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informazioni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personali</a:t>
            </a:r>
            <a:r>
              <a:rPr lang="en-US" sz="1200" dirty="0">
                <a:ea typeface="+mn-lt"/>
                <a:cs typeface="+mn-lt"/>
              </a:rPr>
              <a:t> e la </a:t>
            </a:r>
            <a:r>
              <a:rPr lang="en-US" sz="1200" dirty="0" err="1">
                <a:ea typeface="+mn-lt"/>
                <a:cs typeface="+mn-lt"/>
              </a:rPr>
              <a:t>sicurezza</a:t>
            </a:r>
            <a:r>
              <a:rPr lang="en-US" sz="1200" dirty="0">
                <a:ea typeface="+mn-lt"/>
                <a:cs typeface="+mn-lt"/>
              </a:rPr>
              <a:t> del </a:t>
            </a:r>
            <a:r>
              <a:rPr lang="en-US" sz="1200" dirty="0" err="1">
                <a:ea typeface="+mn-lt"/>
                <a:cs typeface="+mn-lt"/>
              </a:rPr>
              <a:t>tuo</a:t>
            </a:r>
            <a:r>
              <a:rPr lang="en-US" sz="1200" dirty="0">
                <a:ea typeface="+mn-lt"/>
                <a:cs typeface="+mn-lt"/>
              </a:rPr>
              <a:t> </a:t>
            </a:r>
            <a:r>
              <a:rPr lang="en-US" sz="1200" dirty="0" err="1">
                <a:ea typeface="+mn-lt"/>
                <a:cs typeface="+mn-lt"/>
              </a:rPr>
              <a:t>dispositivo</a:t>
            </a:r>
            <a:r>
              <a:rPr lang="en-US" sz="1200" dirty="0">
                <a:ea typeface="+mn-lt"/>
                <a:cs typeface="+mn-lt"/>
              </a:rPr>
              <a:t>.</a:t>
            </a:r>
          </a:p>
          <a:p>
            <a:pPr marL="0" indent="0" defTabSz="914400">
              <a:lnSpc>
                <a:spcPct val="90000"/>
              </a:lnSpc>
              <a:buNone/>
            </a:pPr>
            <a:endParaRPr lang="en-US" sz="1200">
              <a:cs typeface="Calibri"/>
            </a:endParaRP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endParaRPr lang="en-US" sz="1200">
              <a:cs typeface="Calibri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275BFBA-9384-AB0C-B122-116B23553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>
                <a:solidFill>
                  <a:srgbClr val="FFFFFF"/>
                </a:solidFill>
              </a:rPr>
              <a:t>Ivano Esposito Dipartimento Innovazione e Tecnologia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975DC3-765A-6D1C-DCF2-C8F4C935220A}"/>
              </a:ext>
            </a:extLst>
          </p:cNvPr>
          <p:cNvSpPr txBox="1">
            <a:spLocks/>
          </p:cNvSpPr>
          <p:nvPr/>
        </p:nvSpPr>
        <p:spPr>
          <a:xfrm>
            <a:off x="728926" y="100715"/>
            <a:ext cx="3029213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90000"/>
              </a:lnSpc>
            </a:pPr>
            <a:r>
              <a:rPr lang="en-US" sz="2400" b="1" dirty="0"/>
              <a:t> Consigli per come </a:t>
            </a:r>
            <a:r>
              <a:rPr lang="en-US" sz="2400" b="1" dirty="0" err="1"/>
              <a:t>difendersi</a:t>
            </a:r>
            <a:r>
              <a:rPr lang="en-US" sz="2400" b="1" dirty="0"/>
              <a:t> dal </a:t>
            </a:r>
            <a:r>
              <a:rPr lang="en-US" sz="2400" b="1" dirty="0" err="1"/>
              <a:t>Quishing</a:t>
            </a:r>
            <a:endParaRPr lang="en-US" sz="2400" b="1" dirty="0" err="1">
              <a:cs typeface="Calibri"/>
            </a:endParaRPr>
          </a:p>
        </p:txBody>
      </p:sp>
      <p:sp>
        <p:nvSpPr>
          <p:cNvPr id="12" name="Rectangle 100">
            <a:extLst>
              <a:ext uri="{FF2B5EF4-FFF2-40B4-BE49-F238E27FC236}">
                <a16:creationId xmlns:a16="http://schemas.microsoft.com/office/drawing/2014/main" id="{680DABA4-7E06-0B65-FF43-996432284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1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arredo, divano, vestiti, uomo&#10;&#10;Descrizione generata automaticamente">
            <a:extLst>
              <a:ext uri="{FF2B5EF4-FFF2-40B4-BE49-F238E27FC236}">
                <a16:creationId xmlns:a16="http://schemas.microsoft.com/office/drawing/2014/main" id="{FDFA81E9-C74D-7558-87AC-54147466D5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2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93D5283-CFB2-808F-BE4D-528CA2C13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500" b="1">
                <a:ea typeface="+mj-lt"/>
                <a:cs typeface="+mj-lt"/>
              </a:rPr>
              <a:t>Comprendere i benefici e </a:t>
            </a:r>
            <a:br>
              <a:rPr lang="it-IT" sz="2500" b="1">
                <a:ea typeface="+mj-lt"/>
                <a:cs typeface="+mj-lt"/>
              </a:rPr>
            </a:br>
            <a:r>
              <a:rPr lang="it-IT" sz="2500" b="1">
                <a:ea typeface="+mj-lt"/>
                <a:cs typeface="+mj-lt"/>
              </a:rPr>
              <a:t>l'utilità dell'IA nella vita quotidiana degli anziani.</a:t>
            </a:r>
            <a:r>
              <a:rPr lang="it-IT" sz="2500">
                <a:ea typeface="+mj-lt"/>
                <a:cs typeface="+mj-lt"/>
              </a:rPr>
              <a:t> </a:t>
            </a:r>
          </a:p>
          <a:p>
            <a:pPr>
              <a:lnSpc>
                <a:spcPct val="90000"/>
              </a:lnSpc>
            </a:pPr>
            <a:endParaRPr lang="it-IT" sz="2500">
              <a:cs typeface="Calibri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A54E1F-E381-B659-AC88-A48F89EAD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034" y="1923148"/>
            <a:ext cx="3729386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</a:pPr>
            <a:r>
              <a:rPr lang="it-IT" sz="1700">
                <a:ea typeface="+mn-lt"/>
                <a:cs typeface="+mn-lt"/>
              </a:rPr>
              <a:t>L'intelligenza artificiale (AI) può avere un impatto significativo e positivo sulla vita degli anziani, migliorando la loro sicurezza, salute e qualità della vita in molti modi.</a:t>
            </a:r>
            <a:endParaRPr lang="it-IT">
              <a:cs typeface="Calibri"/>
            </a:endParaRPr>
          </a:p>
          <a:p>
            <a:pPr marL="0" indent="0">
              <a:buNone/>
            </a:pPr>
            <a:r>
              <a:rPr lang="it-IT" sz="1800" b="1">
                <a:ea typeface="+mn-lt"/>
                <a:cs typeface="+mn-lt"/>
              </a:rPr>
              <a:t>Invito prossimo convegno</a:t>
            </a:r>
            <a:endParaRPr lang="it-IT" sz="1700" err="1">
              <a:ea typeface="+mn-lt"/>
              <a:cs typeface="+mn-lt"/>
            </a:endParaRPr>
          </a:p>
          <a:p>
            <a:pPr marL="0" indent="0">
              <a:buNone/>
            </a:pPr>
            <a:r>
              <a:rPr lang="it-IT" sz="2000" b="1">
                <a:ea typeface="+mn-lt"/>
                <a:cs typeface="+mn-lt"/>
              </a:rPr>
              <a:t> Intelligenza artificiale e terza età</a:t>
            </a:r>
            <a:endParaRPr lang="it-IT" sz="2000" b="1">
              <a:cs typeface="Calibri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680FB6C-6257-B97E-E05C-1C417DFB8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>
                <a:solidFill>
                  <a:srgbClr val="FFFFFF"/>
                </a:solidFill>
              </a:rPr>
              <a:t>Ivano Esposito Dipartimento Innovazione e Tecnologia</a:t>
            </a:r>
          </a:p>
        </p:txBody>
      </p:sp>
      <p:pic>
        <p:nvPicPr>
          <p:cNvPr id="7" name="Immagine 6" descr="Immagine che contiene Viso umano, persona, vestiti, cravatta&#10;&#10;Descrizione generata automaticamente">
            <a:extLst>
              <a:ext uri="{FF2B5EF4-FFF2-40B4-BE49-F238E27FC236}">
                <a16:creationId xmlns:a16="http://schemas.microsoft.com/office/drawing/2014/main" id="{AFA02475-ADEE-C4D1-B89E-6BBD7D51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965" y="4220308"/>
            <a:ext cx="17526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01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schermata, grafica&#10;&#10;Descrizione generata automaticamente">
            <a:extLst>
              <a:ext uri="{FF2B5EF4-FFF2-40B4-BE49-F238E27FC236}">
                <a16:creationId xmlns:a16="http://schemas.microsoft.com/office/drawing/2014/main" id="{9A177BB2-634F-1C44-233F-46D2A1777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65" b="-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432F05B-5B8D-6AA2-685D-7E4BE4A8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1500" b="1">
                <a:solidFill>
                  <a:schemeClr val="tx1">
                    <a:lumMod val="85000"/>
                    <a:lumOff val="15000"/>
                  </a:schemeClr>
                </a:solidFill>
              </a:rPr>
              <a:t>Intelligenza Artificiale e Terza Età: Un ponte verso il futuro</a:t>
            </a:r>
          </a:p>
          <a:p>
            <a:pPr defTabSz="914400">
              <a:lnSpc>
                <a:spcPct val="90000"/>
              </a:lnSpc>
            </a:pPr>
            <a:br>
              <a:rPr lang="en-US" sz="15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15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8" name="Straight Connector 3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553E196-6EC9-F8E3-08C8-F62BA1D01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Ivano Esposito Dipartimento Innovazione e Tecnologia</a:t>
            </a:r>
          </a:p>
        </p:txBody>
      </p:sp>
    </p:spTree>
    <p:extLst>
      <p:ext uri="{BB962C8B-B14F-4D97-AF65-F5344CB8AC3E}">
        <p14:creationId xmlns:p14="http://schemas.microsoft.com/office/powerpoint/2010/main" val="138049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7">
            <a:extLst>
              <a:ext uri="{FF2B5EF4-FFF2-40B4-BE49-F238E27FC236}">
                <a16:creationId xmlns:a16="http://schemas.microsoft.com/office/drawing/2014/main" id="{41AB65AE-A08D-4F43-8E53-5F1B8D84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4625162"/>
            <a:ext cx="3115325" cy="1667975"/>
          </a:xfrm>
        </p:spPr>
        <p:txBody>
          <a:bodyPr>
            <a:normAutofit/>
          </a:bodyPr>
          <a:lstStyle/>
          <a:p>
            <a:r>
              <a:rPr lang="it-IT" sz="3500"/>
              <a:t>Grazie per l’attenzione</a:t>
            </a:r>
          </a:p>
        </p:txBody>
      </p:sp>
      <p:pic>
        <p:nvPicPr>
          <p:cNvPr id="64" name="Immagine 63" descr="Immagine che contiene Viso umano, persona, cravatta, vestiti&#10;&#10;Descrizione generata automaticamente">
            <a:extLst>
              <a:ext uri="{FF2B5EF4-FFF2-40B4-BE49-F238E27FC236}">
                <a16:creationId xmlns:a16="http://schemas.microsoft.com/office/drawing/2014/main" id="{AD5ECAD1-C108-7D4B-2A42-0C10204B1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" r="2" b="2"/>
          <a:stretch/>
        </p:blipFill>
        <p:spPr>
          <a:xfrm>
            <a:off x="628649" y="536943"/>
            <a:ext cx="3115318" cy="3900336"/>
          </a:xfrm>
          <a:prstGeom prst="rect">
            <a:avLst/>
          </a:prstGeom>
        </p:spPr>
      </p:pic>
      <p:pic>
        <p:nvPicPr>
          <p:cNvPr id="15" name="Immagine 14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A88A5BAC-B96E-EE8B-2E0D-CD309E8C2A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56" b="8756"/>
          <a:stretch/>
        </p:blipFill>
        <p:spPr>
          <a:xfrm>
            <a:off x="3887529" y="536943"/>
            <a:ext cx="4728404" cy="3900336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A11A207-D276-2FC7-0C91-FBE446468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Ivano Esposito Dipartimento Innovazione e Tecnologia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6FEC32D-0DD6-D625-DFFF-DDAE48005D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4753580"/>
              </p:ext>
            </p:extLst>
          </p:nvPr>
        </p:nvGraphicFramePr>
        <p:xfrm>
          <a:off x="3887529" y="4625162"/>
          <a:ext cx="4728405" cy="1667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spositivo mobile con app">
            <a:extLst>
              <a:ext uri="{FF2B5EF4-FFF2-40B4-BE49-F238E27FC236}">
                <a16:creationId xmlns:a16="http://schemas.microsoft.com/office/drawing/2014/main" id="{C46CC32A-1151-2C0D-A7CD-624431DA8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61" t="9091" r="13162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878" y="315028"/>
            <a:ext cx="2578608" cy="1124712"/>
          </a:xfrm>
        </p:spPr>
        <p:txBody>
          <a:bodyPr anchor="b">
            <a:normAutofit/>
          </a:bodyPr>
          <a:lstStyle/>
          <a:p>
            <a:r>
              <a:rPr lang="it-IT" sz="2400" b="1">
                <a:cs typeface="Calibri"/>
              </a:rPr>
              <a:t>Cosa sono le frodi informatiche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320" y="1586045"/>
            <a:ext cx="3084737" cy="43392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it-IT" sz="1600">
                <a:ea typeface="+mn-lt"/>
                <a:cs typeface="+mn-lt"/>
              </a:rPr>
              <a:t>Le frodi informatiche sono attività illegali eseguite attraverso mezzi digitali o informatici. Queste includono vari tipi di truffe, dove i truffatori inviano email che sembrano provenire da fonti legittime per rubare informazioni personali, frodi legate alla carta di credito, e attacchi informatici per sottrarre fondi o dati. Altre forme comuni di frodi informatiche includono la diffusione di malware, l'inganno sentimentale online, e l'usurpazione d'identità. Le frodi informatiche sfruttano le vulnerabilità sia nei sistemi informatici che nella fiducia delle persone.</a:t>
            </a:r>
            <a:endParaRPr lang="it-IT" sz="1600">
              <a:cs typeface="Calibri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B7CCAE1-9900-D2A0-EED7-30CC65B60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Ivano Esposito Dipartimento Innovazione e Tecnologia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5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poster, grafica, schermata&#10;&#10;Descrizione generata automaticamente">
            <a:extLst>
              <a:ext uri="{FF2B5EF4-FFF2-40B4-BE49-F238E27FC236}">
                <a16:creationId xmlns:a16="http://schemas.microsoft.com/office/drawing/2014/main" id="{71CA0DC4-401A-DE33-A078-E7A28CF13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16" b="9089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409F950-2860-25D6-7AFF-F32A5D09103C}"/>
              </a:ext>
            </a:extLst>
          </p:cNvPr>
          <p:cNvSpPr txBox="1"/>
          <p:nvPr/>
        </p:nvSpPr>
        <p:spPr>
          <a:xfrm>
            <a:off x="860810" y="249086"/>
            <a:ext cx="2578608" cy="11247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>
                <a:latin typeface="+mj-lt"/>
                <a:ea typeface="+mj-ea"/>
                <a:cs typeface="+mj-cs"/>
              </a:rPr>
              <a:t>Come avvengono le truffe informatiche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BD9F0315-58E1-9288-416A-B1E86878E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20" y="1443170"/>
            <a:ext cx="3117708" cy="44821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defTabSz="914400">
              <a:lnSpc>
                <a:spcPct val="90000"/>
              </a:lnSpc>
              <a:buNone/>
            </a:pPr>
            <a:r>
              <a:rPr lang="en-US" sz="1600" err="1"/>
              <a:t>L'era</a:t>
            </a:r>
            <a:r>
              <a:rPr lang="en-US" sz="1600"/>
              <a:t> </a:t>
            </a:r>
            <a:r>
              <a:rPr lang="en-US" sz="1600" err="1"/>
              <a:t>digitale</a:t>
            </a:r>
            <a:r>
              <a:rPr lang="en-US" sz="1600"/>
              <a:t> ha </a:t>
            </a:r>
            <a:r>
              <a:rPr lang="en-US" sz="1600" err="1"/>
              <a:t>portato</a:t>
            </a:r>
            <a:r>
              <a:rPr lang="en-US" sz="1600"/>
              <a:t> con </a:t>
            </a:r>
            <a:r>
              <a:rPr lang="en-US" sz="1600" err="1"/>
              <a:t>sé</a:t>
            </a:r>
            <a:r>
              <a:rPr lang="en-US" sz="1600"/>
              <a:t> </a:t>
            </a:r>
            <a:r>
              <a:rPr lang="en-US" sz="1600" err="1"/>
              <a:t>una</a:t>
            </a:r>
            <a:r>
              <a:rPr lang="en-US" sz="1600"/>
              <a:t> </a:t>
            </a:r>
            <a:r>
              <a:rPr lang="en-US" sz="1600" err="1"/>
              <a:t>marea</a:t>
            </a:r>
            <a:r>
              <a:rPr lang="en-US" sz="1600"/>
              <a:t> di </a:t>
            </a:r>
            <a:r>
              <a:rPr lang="en-US" sz="1600" err="1"/>
              <a:t>informazioni</a:t>
            </a:r>
            <a:r>
              <a:rPr lang="en-US" sz="1600"/>
              <a:t>, ma non </a:t>
            </a:r>
            <a:r>
              <a:rPr lang="en-US" sz="1600" err="1"/>
              <a:t>tutte</a:t>
            </a:r>
            <a:r>
              <a:rPr lang="en-US" sz="1600"/>
              <a:t> </a:t>
            </a:r>
            <a:r>
              <a:rPr lang="en-US" sz="1600" err="1"/>
              <a:t>sono</a:t>
            </a:r>
            <a:r>
              <a:rPr lang="en-US" sz="1600"/>
              <a:t> </a:t>
            </a:r>
            <a:r>
              <a:rPr lang="en-US" sz="1600" err="1"/>
              <a:t>affidabili</a:t>
            </a:r>
            <a:r>
              <a:rPr lang="en-US" sz="1600"/>
              <a:t> o </a:t>
            </a:r>
            <a:r>
              <a:rPr lang="en-US" sz="1600" err="1"/>
              <a:t>sicure</a:t>
            </a:r>
            <a:r>
              <a:rPr lang="en-US" sz="1600"/>
              <a:t>. Sui social network, per </a:t>
            </a:r>
            <a:r>
              <a:rPr lang="en-US" sz="1600" err="1"/>
              <a:t>esempio</a:t>
            </a:r>
            <a:r>
              <a:rPr lang="en-US" sz="1600"/>
              <a:t>, </a:t>
            </a:r>
            <a:r>
              <a:rPr lang="en-US" sz="1600" err="1"/>
              <a:t>circolano</a:t>
            </a:r>
            <a:r>
              <a:rPr lang="en-US" sz="1600"/>
              <a:t> </a:t>
            </a:r>
            <a:r>
              <a:rPr lang="en-US" sz="1600" err="1"/>
              <a:t>frequentemente</a:t>
            </a:r>
            <a:r>
              <a:rPr lang="en-US" sz="1600"/>
              <a:t> </a:t>
            </a:r>
            <a:r>
              <a:rPr lang="en-US" sz="1600" err="1"/>
              <a:t>notizie</a:t>
            </a:r>
            <a:r>
              <a:rPr lang="en-US" sz="1600"/>
              <a:t> false, </a:t>
            </a:r>
            <a:r>
              <a:rPr lang="en-US" sz="1600" err="1"/>
              <a:t>che</a:t>
            </a:r>
            <a:r>
              <a:rPr lang="en-US" sz="1600"/>
              <a:t> </a:t>
            </a:r>
            <a:r>
              <a:rPr lang="en-US" sz="1600" err="1"/>
              <a:t>possono</a:t>
            </a:r>
            <a:r>
              <a:rPr lang="en-US" sz="1600"/>
              <a:t> </a:t>
            </a:r>
            <a:r>
              <a:rPr lang="en-US" sz="1600" err="1"/>
              <a:t>ingannare</a:t>
            </a:r>
            <a:r>
              <a:rPr lang="en-US" sz="1600"/>
              <a:t> o </a:t>
            </a:r>
            <a:r>
              <a:rPr lang="en-US" sz="1600" err="1"/>
              <a:t>confondere</a:t>
            </a:r>
            <a:r>
              <a:rPr lang="en-US" sz="1600"/>
              <a:t> </a:t>
            </a:r>
            <a:r>
              <a:rPr lang="en-US" sz="1600" err="1"/>
              <a:t>gli</a:t>
            </a:r>
            <a:r>
              <a:rPr lang="en-US" sz="1600"/>
              <a:t> </a:t>
            </a:r>
            <a:r>
              <a:rPr lang="en-US" sz="1600" err="1"/>
              <a:t>utenti</a:t>
            </a:r>
            <a:r>
              <a:rPr lang="en-US" sz="1600"/>
              <a:t>. </a:t>
            </a:r>
            <a:r>
              <a:rPr lang="en-US" sz="1600" err="1"/>
              <a:t>Inoltre</a:t>
            </a:r>
            <a:r>
              <a:rPr lang="en-US" sz="1600"/>
              <a:t>, </a:t>
            </a:r>
            <a:r>
              <a:rPr lang="en-US" sz="1600" err="1"/>
              <a:t>i</a:t>
            </a:r>
            <a:r>
              <a:rPr lang="en-US" sz="1600"/>
              <a:t> </a:t>
            </a:r>
            <a:r>
              <a:rPr lang="en-US" sz="1600" err="1"/>
              <a:t>truffatori</a:t>
            </a:r>
            <a:r>
              <a:rPr lang="en-US" sz="1600"/>
              <a:t> </a:t>
            </a:r>
            <a:r>
              <a:rPr lang="en-US" sz="1600" err="1"/>
              <a:t>spesso</a:t>
            </a:r>
            <a:r>
              <a:rPr lang="en-US" sz="1600"/>
              <a:t> </a:t>
            </a:r>
            <a:r>
              <a:rPr lang="en-US" sz="1600" err="1"/>
              <a:t>si</a:t>
            </a:r>
            <a:r>
              <a:rPr lang="en-US" sz="1600"/>
              <a:t> </a:t>
            </a:r>
            <a:r>
              <a:rPr lang="en-US" sz="1600" err="1"/>
              <a:t>approfittano</a:t>
            </a:r>
            <a:r>
              <a:rPr lang="en-US" sz="1600"/>
              <a:t> </a:t>
            </a:r>
            <a:r>
              <a:rPr lang="en-US" sz="1600" err="1"/>
              <a:t>della</a:t>
            </a:r>
            <a:r>
              <a:rPr lang="en-US" sz="1600"/>
              <a:t> fiducia </a:t>
            </a:r>
            <a:r>
              <a:rPr lang="en-US" sz="1600" err="1"/>
              <a:t>delle</a:t>
            </a:r>
            <a:r>
              <a:rPr lang="en-US" sz="1600"/>
              <a:t> </a:t>
            </a:r>
            <a:r>
              <a:rPr lang="en-US" sz="1600" err="1"/>
              <a:t>persone</a:t>
            </a:r>
            <a:r>
              <a:rPr lang="en-US" sz="1600"/>
              <a:t> </a:t>
            </a:r>
            <a:r>
              <a:rPr lang="en-US" sz="1600" err="1"/>
              <a:t>inviando</a:t>
            </a:r>
            <a:r>
              <a:rPr lang="en-US" sz="1600"/>
              <a:t> email </a:t>
            </a:r>
            <a:r>
              <a:rPr lang="en-US" sz="1600" err="1"/>
              <a:t>fraudolente</a:t>
            </a:r>
            <a:r>
              <a:rPr lang="en-US" sz="1600"/>
              <a:t>, </a:t>
            </a:r>
            <a:r>
              <a:rPr lang="en-US" sz="1600" err="1"/>
              <a:t>fingendosi</a:t>
            </a:r>
            <a:r>
              <a:rPr lang="en-US" sz="1600"/>
              <a:t> </a:t>
            </a:r>
            <a:r>
              <a:rPr lang="en-US" sz="1600" err="1"/>
              <a:t>famigliari</a:t>
            </a:r>
            <a:r>
              <a:rPr lang="en-US" sz="1600"/>
              <a:t> per </a:t>
            </a:r>
            <a:r>
              <a:rPr lang="en-US" sz="1600" err="1"/>
              <a:t>estorcere</a:t>
            </a:r>
            <a:r>
              <a:rPr lang="en-US" sz="1600"/>
              <a:t> </a:t>
            </a:r>
            <a:r>
              <a:rPr lang="en-US" sz="1600" err="1"/>
              <a:t>denaro</a:t>
            </a:r>
            <a:r>
              <a:rPr lang="en-US" sz="1600"/>
              <a:t> o </a:t>
            </a:r>
            <a:r>
              <a:rPr lang="en-US" sz="1600" err="1"/>
              <a:t>dati</a:t>
            </a:r>
            <a:r>
              <a:rPr lang="en-US" sz="1600"/>
              <a:t> </a:t>
            </a:r>
            <a:r>
              <a:rPr lang="en-US" sz="1600" err="1"/>
              <a:t>sensibili</a:t>
            </a:r>
            <a:r>
              <a:rPr lang="en-US" sz="1600"/>
              <a:t>. Le truffe </a:t>
            </a:r>
            <a:r>
              <a:rPr lang="en-US" sz="1600" err="1"/>
              <a:t>sentimentali</a:t>
            </a:r>
            <a:r>
              <a:rPr lang="en-US" sz="1600"/>
              <a:t>, dove un </a:t>
            </a:r>
            <a:r>
              <a:rPr lang="en-US" sz="1600" err="1"/>
              <a:t>malintenzionato</a:t>
            </a:r>
            <a:r>
              <a:rPr lang="en-US" sz="1600"/>
              <a:t> </a:t>
            </a:r>
            <a:r>
              <a:rPr lang="en-US" sz="1600" err="1"/>
              <a:t>finge</a:t>
            </a:r>
            <a:r>
              <a:rPr lang="en-US" sz="1600"/>
              <a:t> un interesse amoroso per </a:t>
            </a:r>
            <a:r>
              <a:rPr lang="en-US" sz="1600" err="1"/>
              <a:t>ottenere</a:t>
            </a:r>
            <a:r>
              <a:rPr lang="en-US" sz="1600"/>
              <a:t> </a:t>
            </a:r>
            <a:r>
              <a:rPr lang="en-US" sz="1600" err="1"/>
              <a:t>vantaggi</a:t>
            </a:r>
            <a:r>
              <a:rPr lang="en-US" sz="1600"/>
              <a:t> </a:t>
            </a:r>
            <a:r>
              <a:rPr lang="en-US" sz="1600" err="1"/>
              <a:t>finanziari</a:t>
            </a:r>
            <a:r>
              <a:rPr lang="en-US" sz="1600"/>
              <a:t>, </a:t>
            </a:r>
            <a:r>
              <a:rPr lang="en-US" sz="1600" err="1"/>
              <a:t>sono</a:t>
            </a:r>
            <a:r>
              <a:rPr lang="en-US" sz="1600"/>
              <a:t> un </a:t>
            </a:r>
            <a:r>
              <a:rPr lang="en-US" sz="1600" err="1"/>
              <a:t>altro</a:t>
            </a:r>
            <a:r>
              <a:rPr lang="en-US" sz="1600"/>
              <a:t> </a:t>
            </a:r>
            <a:r>
              <a:rPr lang="en-US" sz="1600" err="1"/>
              <a:t>metodo</a:t>
            </a:r>
            <a:r>
              <a:rPr lang="en-US" sz="1600"/>
              <a:t> </a:t>
            </a:r>
            <a:r>
              <a:rPr lang="en-US" sz="1600" err="1"/>
              <a:t>comune</a:t>
            </a:r>
            <a:r>
              <a:rPr lang="en-US" sz="1600"/>
              <a:t>. </a:t>
            </a:r>
            <a:r>
              <a:rPr lang="en-US" sz="1600" err="1"/>
              <a:t>Infine</a:t>
            </a:r>
            <a:r>
              <a:rPr lang="en-US" sz="1600"/>
              <a:t>, il trading online </a:t>
            </a:r>
            <a:r>
              <a:rPr lang="en-US" sz="1600" err="1"/>
              <a:t>può</a:t>
            </a:r>
            <a:r>
              <a:rPr lang="en-US" sz="1600"/>
              <a:t> </a:t>
            </a:r>
            <a:r>
              <a:rPr lang="en-US" sz="1600" err="1"/>
              <a:t>nascondere</a:t>
            </a:r>
            <a:r>
              <a:rPr lang="en-US" sz="1600"/>
              <a:t> </a:t>
            </a:r>
            <a:r>
              <a:rPr lang="en-US" sz="1600" err="1"/>
              <a:t>rischi</a:t>
            </a:r>
            <a:r>
              <a:rPr lang="en-US" sz="1600"/>
              <a:t>: </a:t>
            </a:r>
            <a:r>
              <a:rPr lang="en-US" sz="1600" err="1"/>
              <a:t>piattaforme</a:t>
            </a:r>
            <a:r>
              <a:rPr lang="en-US" sz="1600"/>
              <a:t> non </a:t>
            </a:r>
            <a:r>
              <a:rPr lang="en-US" sz="1600" err="1"/>
              <a:t>regolamentate</a:t>
            </a:r>
            <a:r>
              <a:rPr lang="en-US" sz="1600"/>
              <a:t> o </a:t>
            </a:r>
            <a:r>
              <a:rPr lang="en-US" sz="1600" err="1"/>
              <a:t>proposte</a:t>
            </a:r>
            <a:r>
              <a:rPr lang="en-US" sz="1600"/>
              <a:t> </a:t>
            </a:r>
            <a:r>
              <a:rPr lang="en-US" sz="1600" err="1"/>
              <a:t>troppo</a:t>
            </a:r>
            <a:r>
              <a:rPr lang="en-US" sz="1600"/>
              <a:t> belle per </a:t>
            </a:r>
            <a:r>
              <a:rPr lang="en-US" sz="1600" err="1"/>
              <a:t>essere</a:t>
            </a:r>
            <a:r>
              <a:rPr lang="en-US" sz="1600"/>
              <a:t> </a:t>
            </a:r>
            <a:r>
              <a:rPr lang="en-US" sz="1600" err="1"/>
              <a:t>vere</a:t>
            </a:r>
            <a:r>
              <a:rPr lang="en-US" sz="1600"/>
              <a:t> </a:t>
            </a:r>
            <a:r>
              <a:rPr lang="en-US" sz="1600" err="1"/>
              <a:t>spesso</a:t>
            </a:r>
            <a:r>
              <a:rPr lang="en-US" sz="1600"/>
              <a:t> </a:t>
            </a:r>
            <a:r>
              <a:rPr lang="en-US" sz="1600" err="1"/>
              <a:t>si</a:t>
            </a:r>
            <a:r>
              <a:rPr lang="en-US" sz="1600"/>
              <a:t> </a:t>
            </a:r>
            <a:r>
              <a:rPr lang="en-US" sz="1600" err="1"/>
              <a:t>rivelano</a:t>
            </a:r>
            <a:r>
              <a:rPr lang="en-US" sz="1600"/>
              <a:t> </a:t>
            </a:r>
            <a:r>
              <a:rPr lang="en-US" sz="1600" err="1"/>
              <a:t>frodi</a:t>
            </a:r>
            <a:r>
              <a:rPr lang="en-US" sz="1600"/>
              <a:t>. In </a:t>
            </a:r>
            <a:r>
              <a:rPr lang="en-US" sz="1600" err="1"/>
              <a:t>questo</a:t>
            </a:r>
            <a:r>
              <a:rPr lang="en-US" sz="1600"/>
              <a:t> </a:t>
            </a:r>
            <a:r>
              <a:rPr lang="en-US" sz="1600" err="1"/>
              <a:t>contesto</a:t>
            </a:r>
            <a:r>
              <a:rPr lang="en-US" sz="1600"/>
              <a:t>, è </a:t>
            </a:r>
            <a:r>
              <a:rPr lang="en-US" sz="1600" err="1"/>
              <a:t>fondamentale</a:t>
            </a:r>
            <a:r>
              <a:rPr lang="en-US" sz="1600"/>
              <a:t> </a:t>
            </a:r>
            <a:r>
              <a:rPr lang="en-US" sz="1600" err="1"/>
              <a:t>essere</a:t>
            </a:r>
            <a:r>
              <a:rPr lang="en-US" sz="1600"/>
              <a:t> sempre </a:t>
            </a:r>
            <a:r>
              <a:rPr lang="en-US" sz="1600" err="1"/>
              <a:t>vigili</a:t>
            </a:r>
            <a:r>
              <a:rPr lang="en-US" sz="1600"/>
              <a:t>, </a:t>
            </a:r>
            <a:r>
              <a:rPr lang="en-US" sz="1600" err="1"/>
              <a:t>informati</a:t>
            </a:r>
            <a:r>
              <a:rPr lang="en-US" sz="1600"/>
              <a:t> e </a:t>
            </a:r>
            <a:r>
              <a:rPr lang="en-US" sz="1600" err="1"/>
              <a:t>prudenti</a:t>
            </a:r>
            <a:r>
              <a:rPr lang="en-US" sz="1600"/>
              <a:t>.</a:t>
            </a:r>
            <a:endParaRPr lang="it-IT" sz="160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4CE1613-F117-4C6C-EBE5-406175707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Ivano Esposito Dipartimento Innovazione e Tecnologia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 descr="Script del computer su uno schermo">
            <a:extLst>
              <a:ext uri="{FF2B5EF4-FFF2-40B4-BE49-F238E27FC236}">
                <a16:creationId xmlns:a16="http://schemas.microsoft.com/office/drawing/2014/main" id="{C627D807-BCFB-ACE2-4ED4-C284DAFD4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27" r="42474" b="1564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398682EA-6F47-C502-9875-E9553C348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97" y="-91616"/>
            <a:ext cx="2578608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200" b="1" i="1"/>
              <a:t>Spoofing</a:t>
            </a:r>
            <a:r>
              <a:rPr lang="en-US" sz="2200" b="1"/>
              <a:t> </a:t>
            </a:r>
            <a:endParaRPr lang="en-US" sz="2200" b="1">
              <a:cs typeface="Calibri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F1923E-521E-FAA6-34F0-DB80D9C60173}"/>
              </a:ext>
            </a:extLst>
          </p:cNvPr>
          <p:cNvSpPr txBox="1"/>
          <p:nvPr/>
        </p:nvSpPr>
        <p:spPr>
          <a:xfrm>
            <a:off x="278320" y="1146429"/>
            <a:ext cx="3650742" cy="487779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Le truffe </a:t>
            </a:r>
            <a:r>
              <a:rPr lang="en-US" sz="1400" err="1"/>
              <a:t>affettive</a:t>
            </a:r>
            <a:r>
              <a:rPr lang="en-US" sz="1400"/>
              <a:t> </a:t>
            </a:r>
            <a:r>
              <a:rPr lang="en-US" sz="1400" err="1"/>
              <a:t>sono</a:t>
            </a:r>
            <a:r>
              <a:rPr lang="en-US" sz="1400"/>
              <a:t> </a:t>
            </a:r>
            <a:r>
              <a:rPr lang="en-US" sz="1400" err="1"/>
              <a:t>frodi</a:t>
            </a:r>
            <a:r>
              <a:rPr lang="en-US" sz="1400"/>
              <a:t> </a:t>
            </a:r>
            <a:r>
              <a:rPr lang="en-US" sz="1400" err="1"/>
              <a:t>che</a:t>
            </a:r>
            <a:r>
              <a:rPr lang="en-US" sz="1400"/>
              <a:t> </a:t>
            </a:r>
            <a:r>
              <a:rPr lang="en-US" sz="1400" err="1"/>
              <a:t>sfruttano</a:t>
            </a:r>
            <a:r>
              <a:rPr lang="en-US" sz="1400"/>
              <a:t> le </a:t>
            </a:r>
            <a:r>
              <a:rPr lang="en-US" sz="1400" err="1"/>
              <a:t>relazioni</a:t>
            </a:r>
            <a:r>
              <a:rPr lang="en-US" sz="1400"/>
              <a:t> emotive per </a:t>
            </a:r>
            <a:r>
              <a:rPr lang="en-US" sz="1400" err="1"/>
              <a:t>ingannare</a:t>
            </a:r>
            <a:r>
              <a:rPr lang="en-US" sz="1400"/>
              <a:t>, in </a:t>
            </a:r>
            <a:r>
              <a:rPr lang="en-US" sz="1400" err="1"/>
              <a:t>particolare</a:t>
            </a:r>
            <a:r>
              <a:rPr lang="en-US" sz="1400"/>
              <a:t> </a:t>
            </a:r>
            <a:r>
              <a:rPr lang="en-US" sz="1400" err="1"/>
              <a:t>gli</a:t>
            </a:r>
            <a:r>
              <a:rPr lang="en-US" sz="1400"/>
              <a:t> anziani, </a:t>
            </a:r>
            <a:r>
              <a:rPr lang="en-US" sz="1400" err="1"/>
              <a:t>inducendoli</a:t>
            </a:r>
            <a:r>
              <a:rPr lang="en-US" sz="1400"/>
              <a:t> a </a:t>
            </a:r>
            <a:r>
              <a:rPr lang="en-US" sz="1400" err="1"/>
              <a:t>fornire</a:t>
            </a:r>
            <a:r>
              <a:rPr lang="en-US" sz="1400"/>
              <a:t> </a:t>
            </a:r>
            <a:r>
              <a:rPr lang="en-US" sz="1400" err="1"/>
              <a:t>denaro</a:t>
            </a:r>
            <a:r>
              <a:rPr lang="en-US" sz="1400"/>
              <a:t> o </a:t>
            </a:r>
            <a:r>
              <a:rPr lang="en-US" sz="1400" err="1"/>
              <a:t>informazioni</a:t>
            </a:r>
            <a:r>
              <a:rPr lang="en-US" sz="1400"/>
              <a:t> </a:t>
            </a:r>
            <a:r>
              <a:rPr lang="en-US" sz="1400" err="1"/>
              <a:t>sensibili</a:t>
            </a:r>
            <a:r>
              <a:rPr lang="en-US" sz="1400"/>
              <a:t>. </a:t>
            </a:r>
            <a:r>
              <a:rPr lang="en-US" sz="1400" err="1"/>
              <a:t>Queste</a:t>
            </a:r>
            <a:r>
              <a:rPr lang="en-US" sz="1400"/>
              <a:t> truffe </a:t>
            </a:r>
            <a:r>
              <a:rPr lang="en-US" sz="1400" err="1"/>
              <a:t>avvengono</a:t>
            </a:r>
            <a:r>
              <a:rPr lang="en-US" sz="1400"/>
              <a:t> </a:t>
            </a:r>
            <a:r>
              <a:rPr lang="en-US" sz="1400" err="1"/>
              <a:t>tramite</a:t>
            </a:r>
            <a:r>
              <a:rPr lang="en-US" sz="1400"/>
              <a:t> </a:t>
            </a:r>
            <a:r>
              <a:rPr lang="en-US" sz="1400" err="1"/>
              <a:t>lunghe</a:t>
            </a:r>
            <a:r>
              <a:rPr lang="en-US" sz="1400"/>
              <a:t> </a:t>
            </a:r>
            <a:r>
              <a:rPr lang="en-US" sz="1400" err="1"/>
              <a:t>conversazioni</a:t>
            </a:r>
            <a:r>
              <a:rPr lang="en-US" sz="1400"/>
              <a:t> online o </a:t>
            </a:r>
            <a:r>
              <a:rPr lang="en-US" sz="1400" err="1"/>
              <a:t>telefoniche</a:t>
            </a:r>
            <a:r>
              <a:rPr lang="en-US" sz="1400"/>
              <a:t> con </a:t>
            </a:r>
            <a:r>
              <a:rPr lang="en-US" sz="1400" err="1"/>
              <a:t>una</a:t>
            </a:r>
            <a:r>
              <a:rPr lang="en-US" sz="1400"/>
              <a:t> persona </a:t>
            </a:r>
            <a:r>
              <a:rPr lang="en-US" sz="1400" err="1"/>
              <a:t>sconosciuta</a:t>
            </a:r>
            <a:r>
              <a:rPr lang="en-US" sz="1400"/>
              <a:t>, </a:t>
            </a:r>
            <a:r>
              <a:rPr lang="en-US" sz="1400" err="1"/>
              <a:t>che</a:t>
            </a:r>
            <a:r>
              <a:rPr lang="en-US" sz="1400"/>
              <a:t> poi </a:t>
            </a:r>
            <a:r>
              <a:rPr lang="en-US" sz="1400" err="1"/>
              <a:t>inventa</a:t>
            </a:r>
            <a:r>
              <a:rPr lang="en-US" sz="1400"/>
              <a:t> </a:t>
            </a:r>
            <a:r>
              <a:rPr lang="en-US" sz="1400" err="1"/>
              <a:t>scuse</a:t>
            </a:r>
            <a:r>
              <a:rPr lang="en-US" sz="1400"/>
              <a:t> o </a:t>
            </a:r>
            <a:r>
              <a:rPr lang="en-US" sz="1400" err="1"/>
              <a:t>emergenze</a:t>
            </a:r>
            <a:r>
              <a:rPr lang="en-US" sz="1400"/>
              <a:t> per </a:t>
            </a:r>
            <a:r>
              <a:rPr lang="en-US" sz="1400" err="1"/>
              <a:t>richiedere</a:t>
            </a:r>
            <a:r>
              <a:rPr lang="en-US" sz="1400"/>
              <a:t> soldi. </a:t>
            </a:r>
            <a:r>
              <a:rPr lang="en-US" sz="1400" err="1"/>
              <a:t>Queste</a:t>
            </a:r>
            <a:r>
              <a:rPr lang="en-US" sz="1400"/>
              <a:t> truffe </a:t>
            </a:r>
            <a:r>
              <a:rPr lang="en-US" sz="1400" err="1"/>
              <a:t>possono</a:t>
            </a:r>
            <a:r>
              <a:rPr lang="en-US" sz="1400"/>
              <a:t> </a:t>
            </a:r>
            <a:r>
              <a:rPr lang="en-US" sz="1400" err="1"/>
              <a:t>manifestarsi</a:t>
            </a:r>
            <a:r>
              <a:rPr lang="en-US" sz="1400"/>
              <a:t> in </a:t>
            </a:r>
            <a:r>
              <a:rPr lang="en-US" sz="1400" err="1"/>
              <a:t>diversi</a:t>
            </a:r>
            <a:r>
              <a:rPr lang="en-US" sz="1400"/>
              <a:t> </a:t>
            </a:r>
            <a:r>
              <a:rPr lang="en-US" sz="1400" err="1"/>
              <a:t>modi</a:t>
            </a:r>
            <a:r>
              <a:rPr lang="en-US" sz="1400"/>
              <a:t>:</a:t>
            </a:r>
            <a:endParaRPr lang="en-US" sz="1400">
              <a:cs typeface="Calibri"/>
            </a:endParaRPr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/>
              <a:t>Truffe </a:t>
            </a:r>
            <a:r>
              <a:rPr lang="en-US" sz="1400" b="1" err="1"/>
              <a:t>Romantiche</a:t>
            </a:r>
            <a:r>
              <a:rPr lang="en-US" sz="1400"/>
              <a:t>: </a:t>
            </a:r>
            <a:r>
              <a:rPr lang="en-US" sz="1400" err="1"/>
              <a:t>Truffatori</a:t>
            </a:r>
            <a:r>
              <a:rPr lang="en-US" sz="1400"/>
              <a:t> </a:t>
            </a:r>
            <a:r>
              <a:rPr lang="en-US" sz="1400" err="1"/>
              <a:t>creano</a:t>
            </a:r>
            <a:r>
              <a:rPr lang="en-US" sz="1400"/>
              <a:t> </a:t>
            </a:r>
            <a:r>
              <a:rPr lang="en-US" sz="1400" err="1"/>
              <a:t>profili</a:t>
            </a:r>
            <a:r>
              <a:rPr lang="en-US" sz="1400"/>
              <a:t> </a:t>
            </a:r>
            <a:r>
              <a:rPr lang="en-US" sz="1400" err="1"/>
              <a:t>falsi</a:t>
            </a:r>
            <a:r>
              <a:rPr lang="en-US" sz="1400"/>
              <a:t> </a:t>
            </a:r>
            <a:r>
              <a:rPr lang="en-US" sz="1400" err="1"/>
              <a:t>su</a:t>
            </a:r>
            <a:r>
              <a:rPr lang="en-US" sz="1400"/>
              <a:t> </a:t>
            </a:r>
            <a:r>
              <a:rPr lang="en-US" sz="1400" err="1"/>
              <a:t>siti</a:t>
            </a:r>
            <a:r>
              <a:rPr lang="en-US" sz="1400"/>
              <a:t> di </a:t>
            </a:r>
            <a:r>
              <a:rPr lang="en-US" sz="1400" err="1"/>
              <a:t>incontri</a:t>
            </a:r>
            <a:r>
              <a:rPr lang="en-US" sz="1400"/>
              <a:t> o social media per </a:t>
            </a:r>
            <a:r>
              <a:rPr lang="en-US" sz="1400" err="1"/>
              <a:t>attirare</a:t>
            </a:r>
            <a:r>
              <a:rPr lang="en-US" sz="1400"/>
              <a:t> le </a:t>
            </a:r>
            <a:r>
              <a:rPr lang="en-US" sz="1400" err="1"/>
              <a:t>vittime</a:t>
            </a:r>
            <a:r>
              <a:rPr lang="en-US" sz="1400"/>
              <a:t> </a:t>
            </a:r>
            <a:r>
              <a:rPr lang="en-US" sz="1400" err="1"/>
              <a:t>anziane</a:t>
            </a:r>
            <a:r>
              <a:rPr lang="en-US" sz="1400"/>
              <a:t>, </a:t>
            </a:r>
            <a:r>
              <a:rPr lang="en-US" sz="1400" err="1"/>
              <a:t>stabilendo</a:t>
            </a:r>
            <a:r>
              <a:rPr lang="en-US" sz="1400"/>
              <a:t> </a:t>
            </a:r>
            <a:r>
              <a:rPr lang="en-US" sz="1400" err="1"/>
              <a:t>relazioni</a:t>
            </a:r>
            <a:r>
              <a:rPr lang="en-US" sz="1400"/>
              <a:t> </a:t>
            </a:r>
            <a:r>
              <a:rPr lang="en-US" sz="1400" err="1"/>
              <a:t>apparentemente</a:t>
            </a:r>
            <a:r>
              <a:rPr lang="en-US" sz="1400"/>
              <a:t> </a:t>
            </a:r>
            <a:r>
              <a:rPr lang="en-US" sz="1400" err="1"/>
              <a:t>autentiche</a:t>
            </a:r>
            <a:r>
              <a:rPr lang="en-US" sz="1400"/>
              <a:t> prima di </a:t>
            </a:r>
            <a:r>
              <a:rPr lang="en-US" sz="1400" err="1"/>
              <a:t>chiedere</a:t>
            </a:r>
            <a:r>
              <a:rPr lang="en-US" sz="1400"/>
              <a:t> </a:t>
            </a:r>
            <a:r>
              <a:rPr lang="en-US" sz="1400" err="1"/>
              <a:t>denaro</a:t>
            </a:r>
            <a:r>
              <a:rPr lang="en-US" sz="1400"/>
              <a:t> per </a:t>
            </a:r>
            <a:r>
              <a:rPr lang="en-US" sz="1400" err="1"/>
              <a:t>emergenze</a:t>
            </a:r>
            <a:r>
              <a:rPr lang="en-US" sz="1400"/>
              <a:t> </a:t>
            </a:r>
            <a:r>
              <a:rPr lang="en-US" sz="1400" err="1"/>
              <a:t>inesistenti</a:t>
            </a:r>
            <a:r>
              <a:rPr lang="en-US" sz="1400"/>
              <a:t>.</a:t>
            </a:r>
            <a:endParaRPr lang="en-US" sz="1400">
              <a:cs typeface="Calibri"/>
            </a:endParaRPr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/>
              <a:t>Truffe </a:t>
            </a:r>
            <a:r>
              <a:rPr lang="en-US" sz="1400" b="1" err="1"/>
              <a:t>Familiari</a:t>
            </a:r>
            <a:r>
              <a:rPr lang="en-US" sz="1400"/>
              <a:t>: Si </a:t>
            </a:r>
            <a:r>
              <a:rPr lang="en-US" sz="1400" err="1"/>
              <a:t>fingono</a:t>
            </a:r>
            <a:r>
              <a:rPr lang="en-US" sz="1400"/>
              <a:t> </a:t>
            </a:r>
            <a:r>
              <a:rPr lang="en-US" sz="1400" err="1"/>
              <a:t>parenti</a:t>
            </a:r>
            <a:r>
              <a:rPr lang="en-US" sz="1400"/>
              <a:t> in </a:t>
            </a:r>
            <a:r>
              <a:rPr lang="en-US" sz="1400" err="1"/>
              <a:t>difficoltà</a:t>
            </a:r>
            <a:r>
              <a:rPr lang="en-US" sz="1400"/>
              <a:t>, </a:t>
            </a:r>
            <a:r>
              <a:rPr lang="en-US" sz="1400" err="1"/>
              <a:t>tipicamente</a:t>
            </a:r>
            <a:r>
              <a:rPr lang="en-US" sz="1400"/>
              <a:t> </a:t>
            </a:r>
            <a:r>
              <a:rPr lang="en-US" sz="1400" err="1"/>
              <a:t>nipoti</a:t>
            </a:r>
            <a:r>
              <a:rPr lang="en-US" sz="1400"/>
              <a:t>, </a:t>
            </a:r>
            <a:r>
              <a:rPr lang="en-US" sz="1400" err="1"/>
              <a:t>richiedendo</a:t>
            </a:r>
            <a:r>
              <a:rPr lang="en-US" sz="1400"/>
              <a:t> </a:t>
            </a:r>
            <a:r>
              <a:rPr lang="en-US" sz="1400" err="1"/>
              <a:t>denaro</a:t>
            </a:r>
            <a:r>
              <a:rPr lang="en-US" sz="1400"/>
              <a:t> per </a:t>
            </a:r>
            <a:r>
              <a:rPr lang="en-US" sz="1400" err="1"/>
              <a:t>emergenze</a:t>
            </a:r>
            <a:r>
              <a:rPr lang="en-US" sz="1400"/>
              <a:t> </a:t>
            </a:r>
            <a:r>
              <a:rPr lang="en-US" sz="1400" err="1"/>
              <a:t>fittizie</a:t>
            </a:r>
            <a:r>
              <a:rPr lang="en-US" sz="1400"/>
              <a:t>.</a:t>
            </a:r>
            <a:endParaRPr lang="en-US" sz="1400">
              <a:cs typeface="Calibri"/>
            </a:endParaRPr>
          </a:p>
          <a:p>
            <a:pPr marL="2286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/>
              <a:t>Truffe </a:t>
            </a:r>
            <a:r>
              <a:rPr lang="en-US" sz="1400" b="1" err="1"/>
              <a:t>dell'Amicizia</a:t>
            </a:r>
            <a:r>
              <a:rPr lang="en-US" sz="1400"/>
              <a:t>: </a:t>
            </a:r>
            <a:r>
              <a:rPr lang="en-US" sz="1400" err="1"/>
              <a:t>Costruiscono</a:t>
            </a:r>
            <a:r>
              <a:rPr lang="en-US" sz="1400"/>
              <a:t> </a:t>
            </a:r>
            <a:r>
              <a:rPr lang="en-US" sz="1400" err="1"/>
              <a:t>rapporti</a:t>
            </a:r>
            <a:r>
              <a:rPr lang="en-US" sz="1400"/>
              <a:t> di </a:t>
            </a:r>
            <a:r>
              <a:rPr lang="en-US" sz="1400" err="1"/>
              <a:t>amicizia</a:t>
            </a:r>
            <a:r>
              <a:rPr lang="en-US" sz="1400"/>
              <a:t> con </a:t>
            </a:r>
            <a:r>
              <a:rPr lang="en-US" sz="1400" err="1"/>
              <a:t>gli</a:t>
            </a:r>
            <a:r>
              <a:rPr lang="en-US" sz="1400"/>
              <a:t> anziani, </a:t>
            </a:r>
            <a:r>
              <a:rPr lang="en-US" sz="1400" err="1"/>
              <a:t>successivamente</a:t>
            </a:r>
            <a:r>
              <a:rPr lang="en-US" sz="1400"/>
              <a:t> </a:t>
            </a:r>
            <a:r>
              <a:rPr lang="en-US" sz="1400" err="1"/>
              <a:t>sfruttando</a:t>
            </a:r>
            <a:r>
              <a:rPr lang="en-US" sz="1400"/>
              <a:t> </a:t>
            </a:r>
            <a:r>
              <a:rPr lang="en-US" sz="1400" err="1"/>
              <a:t>questa</a:t>
            </a:r>
            <a:r>
              <a:rPr lang="en-US" sz="1400"/>
              <a:t> fiducia per </a:t>
            </a:r>
            <a:r>
              <a:rPr lang="en-US" sz="1400" err="1"/>
              <a:t>ottenere</a:t>
            </a:r>
            <a:r>
              <a:rPr lang="en-US" sz="1400"/>
              <a:t> </a:t>
            </a:r>
            <a:r>
              <a:rPr lang="en-US" sz="1400" err="1"/>
              <a:t>prestiti</a:t>
            </a:r>
            <a:r>
              <a:rPr lang="en-US" sz="1400"/>
              <a:t> o </a:t>
            </a:r>
            <a:r>
              <a:rPr lang="en-US" sz="1400" err="1"/>
              <a:t>accedere</a:t>
            </a:r>
            <a:r>
              <a:rPr lang="en-US" sz="1400"/>
              <a:t> a </a:t>
            </a:r>
            <a:r>
              <a:rPr lang="en-US" sz="1400" err="1"/>
              <a:t>conti</a:t>
            </a:r>
            <a:r>
              <a:rPr lang="en-US" sz="1400"/>
              <a:t> </a:t>
            </a:r>
            <a:r>
              <a:rPr lang="en-US" sz="1400" err="1"/>
              <a:t>bancari</a:t>
            </a:r>
            <a:r>
              <a:rPr lang="en-US" sz="1400"/>
              <a:t> e </a:t>
            </a:r>
            <a:r>
              <a:rPr lang="en-US" sz="1400" err="1"/>
              <a:t>informazioni</a:t>
            </a:r>
            <a:r>
              <a:rPr lang="en-US" sz="1400"/>
              <a:t> </a:t>
            </a:r>
            <a:r>
              <a:rPr lang="en-US" sz="1400" err="1"/>
              <a:t>personali</a:t>
            </a:r>
            <a:r>
              <a:rPr lang="en-US" sz="1400"/>
              <a:t>.</a:t>
            </a:r>
            <a:endParaRPr lang="en-US" sz="140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err="1"/>
              <a:t>Queste</a:t>
            </a:r>
            <a:r>
              <a:rPr lang="en-US" sz="1400"/>
              <a:t> truffe </a:t>
            </a:r>
            <a:r>
              <a:rPr lang="en-US" sz="1400" err="1"/>
              <a:t>sono</a:t>
            </a:r>
            <a:r>
              <a:rPr lang="en-US" sz="1400"/>
              <a:t> </a:t>
            </a:r>
            <a:r>
              <a:rPr lang="en-US" sz="1400" err="1"/>
              <a:t>particolarmente</a:t>
            </a:r>
            <a:r>
              <a:rPr lang="en-US" sz="1400"/>
              <a:t> </a:t>
            </a:r>
            <a:r>
              <a:rPr lang="en-US" sz="1400" err="1"/>
              <a:t>insidiose</a:t>
            </a:r>
            <a:r>
              <a:rPr lang="en-US" sz="1400"/>
              <a:t> </a:t>
            </a:r>
            <a:r>
              <a:rPr lang="en-US" sz="1400" err="1"/>
              <a:t>poiché</a:t>
            </a:r>
            <a:r>
              <a:rPr lang="en-US" sz="1400"/>
              <a:t> </a:t>
            </a:r>
            <a:r>
              <a:rPr lang="en-US" sz="1400" err="1"/>
              <a:t>sfruttano</a:t>
            </a:r>
            <a:r>
              <a:rPr lang="en-US" sz="1400"/>
              <a:t> </a:t>
            </a:r>
            <a:r>
              <a:rPr lang="en-US" sz="1400" err="1"/>
              <a:t>l'affetto</a:t>
            </a:r>
            <a:r>
              <a:rPr lang="en-US" sz="1400"/>
              <a:t> e le </a:t>
            </a:r>
            <a:r>
              <a:rPr lang="en-US" sz="1400" err="1"/>
              <a:t>emozioni</a:t>
            </a:r>
            <a:r>
              <a:rPr lang="en-US" sz="1400"/>
              <a:t> </a:t>
            </a:r>
            <a:r>
              <a:rPr lang="en-US" sz="1400" err="1"/>
              <a:t>delle</a:t>
            </a:r>
            <a:r>
              <a:rPr lang="en-US" sz="1400"/>
              <a:t> </a:t>
            </a:r>
            <a:r>
              <a:rPr lang="en-US" sz="1400" err="1"/>
              <a:t>vittime</a:t>
            </a:r>
            <a:r>
              <a:rPr lang="en-US" sz="1400"/>
              <a:t>.</a:t>
            </a:r>
            <a:endParaRPr lang="en-US" sz="140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A6C2291-B17C-6858-1846-B79899FF6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Ivano Esposito Dipartimento Innovazione e Tecnologia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poster, schermata, illustrazione&#10;&#10;Descrizione generata automaticamente">
            <a:extLst>
              <a:ext uri="{FF2B5EF4-FFF2-40B4-BE49-F238E27FC236}">
                <a16:creationId xmlns:a16="http://schemas.microsoft.com/office/drawing/2014/main" id="{3D41D653-B292-7E9A-4B94-59340A1AA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97" r="13816" b="1391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C1EBCA9-ECFA-9423-9E31-7B0DB32C3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68" y="315028"/>
            <a:ext cx="2578608" cy="1124712"/>
          </a:xfrm>
        </p:spPr>
        <p:txBody>
          <a:bodyPr anchor="b">
            <a:normAutofit/>
          </a:bodyPr>
          <a:lstStyle/>
          <a:p>
            <a:r>
              <a:rPr lang="it-IT" sz="2400" b="1">
                <a:ea typeface="+mj-lt"/>
                <a:cs typeface="+mj-lt"/>
              </a:rPr>
              <a:t>Phishing</a:t>
            </a:r>
            <a:br>
              <a:rPr lang="it-IT" sz="2400" b="1">
                <a:ea typeface="+mj-lt"/>
                <a:cs typeface="+mj-lt"/>
              </a:rPr>
            </a:br>
            <a:endParaRPr lang="en-US" sz="2400">
              <a:ea typeface="+mj-lt"/>
              <a:cs typeface="+mj-lt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C0242B-22AF-8FA9-E3F5-C3401F01A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20" y="1195886"/>
            <a:ext cx="3310041" cy="455358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endParaRPr lang="it-IT" sz="1400"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>
                <a:ea typeface="+mn-lt"/>
                <a:cs typeface="+mn-lt"/>
              </a:rPr>
              <a:t>Il "phishing" è un </a:t>
            </a:r>
            <a:r>
              <a:rPr lang="en-US" sz="1400" err="1">
                <a:ea typeface="+mn-lt"/>
                <a:cs typeface="+mn-lt"/>
              </a:rPr>
              <a:t>tipo</a:t>
            </a:r>
            <a:r>
              <a:rPr lang="en-US" sz="1400">
                <a:ea typeface="+mn-lt"/>
                <a:cs typeface="+mn-lt"/>
              </a:rPr>
              <a:t> di </a:t>
            </a:r>
            <a:r>
              <a:rPr lang="en-US" sz="1400" err="1">
                <a:ea typeface="+mn-lt"/>
                <a:cs typeface="+mn-lt"/>
              </a:rPr>
              <a:t>attacco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informatico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che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mira</a:t>
            </a:r>
            <a:r>
              <a:rPr lang="en-US" sz="1400">
                <a:ea typeface="+mn-lt"/>
                <a:cs typeface="+mn-lt"/>
              </a:rPr>
              <a:t> a </a:t>
            </a:r>
            <a:r>
              <a:rPr lang="en-US" sz="1400" err="1">
                <a:ea typeface="+mn-lt"/>
                <a:cs typeface="+mn-lt"/>
              </a:rPr>
              <a:t>ottenere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informazioni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personali</a:t>
            </a:r>
            <a:r>
              <a:rPr lang="en-US" sz="1400">
                <a:ea typeface="+mn-lt"/>
                <a:cs typeface="+mn-lt"/>
              </a:rPr>
              <a:t> o </a:t>
            </a:r>
            <a:r>
              <a:rPr lang="en-US" sz="1400" err="1">
                <a:ea typeface="+mn-lt"/>
                <a:cs typeface="+mn-lt"/>
              </a:rPr>
              <a:t>finanziarie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delle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vittime</a:t>
            </a:r>
            <a:r>
              <a:rPr lang="en-US" sz="1400">
                <a:ea typeface="+mn-lt"/>
                <a:cs typeface="+mn-lt"/>
              </a:rPr>
              <a:t>. </a:t>
            </a:r>
            <a:r>
              <a:rPr lang="en-US" sz="1400" err="1">
                <a:ea typeface="+mn-lt"/>
                <a:cs typeface="+mn-lt"/>
              </a:rPr>
              <a:t>Gli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aggressori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inducono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gli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utenti</a:t>
            </a:r>
            <a:r>
              <a:rPr lang="en-US" sz="1400">
                <a:ea typeface="+mn-lt"/>
                <a:cs typeface="+mn-lt"/>
              </a:rPr>
              <a:t> a </a:t>
            </a:r>
            <a:r>
              <a:rPr lang="en-US" sz="1400" err="1">
                <a:ea typeface="+mn-lt"/>
                <a:cs typeface="+mn-lt"/>
              </a:rPr>
              <a:t>fornire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propri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dati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sensibili</a:t>
            </a:r>
            <a:r>
              <a:rPr lang="en-US" sz="1400">
                <a:ea typeface="+mn-lt"/>
                <a:cs typeface="+mn-lt"/>
              </a:rPr>
              <a:t>, come password e </a:t>
            </a:r>
            <a:r>
              <a:rPr lang="en-US" sz="1400" err="1">
                <a:ea typeface="+mn-lt"/>
                <a:cs typeface="+mn-lt"/>
              </a:rPr>
              <a:t>informazioni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della</a:t>
            </a:r>
            <a:r>
              <a:rPr lang="en-US" sz="1400">
                <a:ea typeface="+mn-lt"/>
                <a:cs typeface="+mn-lt"/>
              </a:rPr>
              <a:t> carta di </a:t>
            </a:r>
            <a:r>
              <a:rPr lang="en-US" sz="1400" err="1">
                <a:ea typeface="+mn-lt"/>
                <a:cs typeface="+mn-lt"/>
              </a:rPr>
              <a:t>credito</a:t>
            </a:r>
            <a:r>
              <a:rPr lang="en-US" sz="1400">
                <a:ea typeface="+mn-lt"/>
                <a:cs typeface="+mn-lt"/>
              </a:rPr>
              <a:t>, </a:t>
            </a:r>
            <a:r>
              <a:rPr lang="en-US" sz="1400" err="1">
                <a:ea typeface="+mn-lt"/>
                <a:cs typeface="+mn-lt"/>
              </a:rPr>
              <a:t>facendo</a:t>
            </a:r>
            <a:r>
              <a:rPr lang="en-US" sz="1400">
                <a:ea typeface="+mn-lt"/>
                <a:cs typeface="+mn-lt"/>
              </a:rPr>
              <a:t> credere </a:t>
            </a:r>
            <a:r>
              <a:rPr lang="en-US" sz="1400" err="1">
                <a:ea typeface="+mn-lt"/>
                <a:cs typeface="+mn-lt"/>
              </a:rPr>
              <a:t>che</a:t>
            </a:r>
            <a:r>
              <a:rPr lang="en-US" sz="1400">
                <a:ea typeface="+mn-lt"/>
                <a:cs typeface="+mn-lt"/>
              </a:rPr>
              <a:t> la </a:t>
            </a:r>
            <a:r>
              <a:rPr lang="en-US" sz="1400" err="1">
                <a:ea typeface="+mn-lt"/>
                <a:cs typeface="+mn-lt"/>
              </a:rPr>
              <a:t>richiesta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provenga</a:t>
            </a:r>
            <a:r>
              <a:rPr lang="en-US" sz="1400">
                <a:ea typeface="+mn-lt"/>
                <a:cs typeface="+mn-lt"/>
              </a:rPr>
              <a:t> da </a:t>
            </a:r>
            <a:r>
              <a:rPr lang="en-US" sz="1400" err="1">
                <a:ea typeface="+mn-lt"/>
                <a:cs typeface="+mn-lt"/>
              </a:rPr>
              <a:t>una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fonte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affidabile</a:t>
            </a:r>
            <a:r>
              <a:rPr lang="en-US" sz="1400">
                <a:ea typeface="+mn-lt"/>
                <a:cs typeface="+mn-lt"/>
              </a:rPr>
              <a:t>, come la banca o un </a:t>
            </a:r>
            <a:r>
              <a:rPr lang="en-US" sz="1400" err="1">
                <a:ea typeface="+mn-lt"/>
                <a:cs typeface="+mn-lt"/>
              </a:rPr>
              <a:t>altro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fornitore</a:t>
            </a:r>
            <a:r>
              <a:rPr lang="en-US" sz="1400">
                <a:ea typeface="+mn-lt"/>
                <a:cs typeface="+mn-lt"/>
              </a:rPr>
              <a:t> di </a:t>
            </a:r>
            <a:r>
              <a:rPr lang="en-US" sz="1400" err="1">
                <a:ea typeface="+mn-lt"/>
                <a:cs typeface="+mn-lt"/>
              </a:rPr>
              <a:t>servizi</a:t>
            </a:r>
            <a:r>
              <a:rPr lang="en-US" sz="1400">
                <a:ea typeface="+mn-lt"/>
                <a:cs typeface="+mn-lt"/>
              </a:rPr>
              <a:t>. </a:t>
            </a:r>
            <a:r>
              <a:rPr lang="en-US" sz="1400" err="1">
                <a:ea typeface="+mn-lt"/>
                <a:cs typeface="+mn-lt"/>
              </a:rPr>
              <a:t>Questo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viene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realizzato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tramite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l'uso</a:t>
            </a:r>
            <a:r>
              <a:rPr lang="en-US" sz="1400">
                <a:ea typeface="+mn-lt"/>
                <a:cs typeface="+mn-lt"/>
              </a:rPr>
              <a:t> di </a:t>
            </a:r>
            <a:r>
              <a:rPr lang="en-US" sz="1400" err="1">
                <a:ea typeface="+mn-lt"/>
                <a:cs typeface="+mn-lt"/>
              </a:rPr>
              <a:t>messaggi</a:t>
            </a:r>
            <a:r>
              <a:rPr lang="en-US" sz="1400">
                <a:ea typeface="+mn-lt"/>
                <a:cs typeface="+mn-lt"/>
              </a:rPr>
              <a:t> o </a:t>
            </a:r>
            <a:r>
              <a:rPr lang="en-US" sz="1400" err="1">
                <a:ea typeface="+mn-lt"/>
                <a:cs typeface="+mn-lt"/>
              </a:rPr>
              <a:t>comunicazioni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che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sembrano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provenire</a:t>
            </a:r>
            <a:r>
              <a:rPr lang="en-US" sz="1400">
                <a:ea typeface="+mn-lt"/>
                <a:cs typeface="+mn-lt"/>
              </a:rPr>
              <a:t> da </a:t>
            </a:r>
            <a:r>
              <a:rPr lang="en-US" sz="1400" err="1">
                <a:ea typeface="+mn-lt"/>
                <a:cs typeface="+mn-lt"/>
              </a:rPr>
              <a:t>entità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legittime</a:t>
            </a:r>
            <a:r>
              <a:rPr lang="en-US" sz="1400">
                <a:ea typeface="+mn-lt"/>
                <a:cs typeface="+mn-lt"/>
              </a:rPr>
              <a:t>. La </a:t>
            </a:r>
            <a:r>
              <a:rPr lang="en-US" sz="1400" err="1">
                <a:ea typeface="+mn-lt"/>
                <a:cs typeface="+mn-lt"/>
              </a:rPr>
              <a:t>vittima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viene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spesso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ingannata</a:t>
            </a:r>
            <a:r>
              <a:rPr lang="en-US" sz="1400">
                <a:ea typeface="+mn-lt"/>
                <a:cs typeface="+mn-lt"/>
              </a:rPr>
              <a:t> a </a:t>
            </a:r>
            <a:r>
              <a:rPr lang="en-US" sz="1400" err="1">
                <a:ea typeface="+mn-lt"/>
                <a:cs typeface="+mn-lt"/>
              </a:rPr>
              <a:t>cliccare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su</a:t>
            </a:r>
            <a:r>
              <a:rPr lang="en-US" sz="1400">
                <a:ea typeface="+mn-lt"/>
                <a:cs typeface="+mn-lt"/>
              </a:rPr>
              <a:t> link </a:t>
            </a:r>
            <a:r>
              <a:rPr lang="en-US" sz="1400" err="1">
                <a:ea typeface="+mn-lt"/>
                <a:cs typeface="+mn-lt"/>
              </a:rPr>
              <a:t>dannosi</a:t>
            </a:r>
            <a:r>
              <a:rPr lang="en-US" sz="1400">
                <a:ea typeface="+mn-lt"/>
                <a:cs typeface="+mn-lt"/>
              </a:rPr>
              <a:t>, a </a:t>
            </a:r>
            <a:r>
              <a:rPr lang="en-US" sz="1400" err="1">
                <a:ea typeface="+mn-lt"/>
                <a:cs typeface="+mn-lt"/>
              </a:rPr>
              <a:t>condividere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informazioni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sensibili</a:t>
            </a:r>
            <a:r>
              <a:rPr lang="en-US" sz="1400">
                <a:ea typeface="+mn-lt"/>
                <a:cs typeface="+mn-lt"/>
              </a:rPr>
              <a:t>, o a </a:t>
            </a:r>
            <a:r>
              <a:rPr lang="en-US" sz="1400" err="1">
                <a:ea typeface="+mn-lt"/>
                <a:cs typeface="+mn-lt"/>
              </a:rPr>
              <a:t>scaricare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allegati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nocivi</a:t>
            </a:r>
            <a:r>
              <a:rPr lang="en-US" sz="1400">
                <a:ea typeface="+mn-lt"/>
                <a:cs typeface="+mn-lt"/>
              </a:rPr>
              <a:t>. </a:t>
            </a:r>
            <a:r>
              <a:rPr lang="en-US" sz="1400" err="1">
                <a:ea typeface="+mn-lt"/>
                <a:cs typeface="+mn-lt"/>
              </a:rPr>
              <a:t>L'obiettivo</a:t>
            </a:r>
            <a:r>
              <a:rPr lang="en-US" sz="1400">
                <a:ea typeface="+mn-lt"/>
                <a:cs typeface="+mn-lt"/>
              </a:rPr>
              <a:t> finale del phishing è di </a:t>
            </a:r>
            <a:r>
              <a:rPr lang="en-US" sz="1400" err="1">
                <a:ea typeface="+mn-lt"/>
                <a:cs typeface="+mn-lt"/>
              </a:rPr>
              <a:t>sottrarre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dati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personali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quali</a:t>
            </a:r>
            <a:r>
              <a:rPr lang="en-US" sz="1400">
                <a:ea typeface="+mn-lt"/>
                <a:cs typeface="+mn-lt"/>
              </a:rPr>
              <a:t> username, password, numeri di carte di </a:t>
            </a:r>
            <a:r>
              <a:rPr lang="en-US" sz="1400" err="1">
                <a:ea typeface="+mn-lt"/>
                <a:cs typeface="+mn-lt"/>
              </a:rPr>
              <a:t>credito</a:t>
            </a:r>
            <a:r>
              <a:rPr lang="en-US" sz="1400">
                <a:ea typeface="+mn-lt"/>
                <a:cs typeface="+mn-lt"/>
              </a:rPr>
              <a:t>, o </a:t>
            </a:r>
            <a:r>
              <a:rPr lang="en-US" sz="1400" err="1">
                <a:ea typeface="+mn-lt"/>
                <a:cs typeface="+mn-lt"/>
              </a:rPr>
              <a:t>dettagli</a:t>
            </a:r>
            <a:r>
              <a:rPr lang="en-US" sz="1400">
                <a:ea typeface="+mn-lt"/>
                <a:cs typeface="+mn-lt"/>
              </a:rPr>
              <a:t> </a:t>
            </a:r>
            <a:r>
              <a:rPr lang="en-US" sz="1400" err="1">
                <a:ea typeface="+mn-lt"/>
                <a:cs typeface="+mn-lt"/>
              </a:rPr>
              <a:t>bancari</a:t>
            </a:r>
            <a:r>
              <a:rPr lang="en-US" sz="1400">
                <a:ea typeface="+mn-lt"/>
                <a:cs typeface="+mn-lt"/>
              </a:rPr>
              <a:t>.</a:t>
            </a:r>
            <a:endParaRPr lang="en-US" sz="1400">
              <a:ea typeface="Calibri"/>
              <a:cs typeface="Arial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47FF377-EE61-23AF-BB22-96F352CAE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Ivano Esposito Dipartimento Innovazione e Tecnologia</a:t>
            </a:r>
          </a:p>
        </p:txBody>
      </p:sp>
    </p:spTree>
    <p:extLst>
      <p:ext uri="{BB962C8B-B14F-4D97-AF65-F5344CB8AC3E}">
        <p14:creationId xmlns:p14="http://schemas.microsoft.com/office/powerpoint/2010/main" val="2752963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testo, slot machine, sala giochi&#10;&#10;Descrizione generata automaticamente">
            <a:extLst>
              <a:ext uri="{FF2B5EF4-FFF2-40B4-BE49-F238E27FC236}">
                <a16:creationId xmlns:a16="http://schemas.microsoft.com/office/drawing/2014/main" id="{6A72FBFB-B4DD-B4F3-74C1-680C8F6A99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16" b="9089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C1EBCA9-ECFA-9423-9E31-7B0DB32C3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19" y="315028"/>
            <a:ext cx="2578608" cy="1124712"/>
          </a:xfrm>
        </p:spPr>
        <p:txBody>
          <a:bodyPr anchor="b">
            <a:normAutofit/>
          </a:bodyPr>
          <a:lstStyle/>
          <a:p>
            <a:r>
              <a:rPr lang="it-IT" sz="2400" b="1">
                <a:ea typeface="+mj-lt"/>
                <a:cs typeface="+mj-lt"/>
              </a:rPr>
              <a:t>Smishing</a:t>
            </a:r>
            <a:br>
              <a:rPr lang="it-IT" sz="2400" b="1">
                <a:ea typeface="+mj-lt"/>
                <a:cs typeface="+mj-lt"/>
              </a:rPr>
            </a:br>
            <a:endParaRPr lang="en-US" sz="2400">
              <a:ea typeface="+mj-lt"/>
              <a:cs typeface="+mj-lt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Segnaposto contenuto 2">
            <a:extLst>
              <a:ext uri="{FF2B5EF4-FFF2-40B4-BE49-F238E27FC236}">
                <a16:creationId xmlns:a16="http://schemas.microsoft.com/office/drawing/2014/main" id="{2DC0242B-22AF-8FA9-E3F5-C3401F01A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50" y="1349752"/>
            <a:ext cx="3694703" cy="478437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it-IT" sz="1400">
                <a:ea typeface="+mn-lt"/>
                <a:cs typeface="+mn-lt"/>
              </a:rPr>
              <a:t>Lo "</a:t>
            </a:r>
            <a:r>
              <a:rPr lang="it-IT" sz="1400" err="1">
                <a:ea typeface="+mn-lt"/>
                <a:cs typeface="+mn-lt"/>
              </a:rPr>
              <a:t>smishing</a:t>
            </a:r>
            <a:r>
              <a:rPr lang="it-IT" sz="1400">
                <a:ea typeface="+mn-lt"/>
                <a:cs typeface="+mn-lt"/>
              </a:rPr>
              <a:t>" è un tipo di truffa che utilizza messaggi di testo (SMS) per ingannare le persone a rivelare informazioni personali e sensibili. È simile al phishing, ma si avvale degli SMS invece delle email. Tipicamente, lo </a:t>
            </a:r>
            <a:r>
              <a:rPr lang="it-IT" sz="1400" err="1">
                <a:ea typeface="+mn-lt"/>
                <a:cs typeface="+mn-lt"/>
              </a:rPr>
              <a:t>smishing</a:t>
            </a:r>
            <a:r>
              <a:rPr lang="it-IT" sz="1400">
                <a:ea typeface="+mn-lt"/>
                <a:cs typeface="+mn-lt"/>
              </a:rPr>
              <a:t> segue questi passaggi:</a:t>
            </a:r>
            <a:endParaRPr lang="it-IT" sz="1400">
              <a:cs typeface="Calibri"/>
            </a:endParaRPr>
          </a:p>
          <a:p>
            <a:r>
              <a:rPr lang="it-IT" sz="1400" b="1">
                <a:ea typeface="+mn-lt"/>
                <a:cs typeface="+mn-lt"/>
              </a:rPr>
              <a:t>Messaggio di Testo Ingannevole</a:t>
            </a:r>
            <a:r>
              <a:rPr lang="it-IT" sz="1400">
                <a:ea typeface="+mn-lt"/>
                <a:cs typeface="+mn-lt"/>
              </a:rPr>
              <a:t>: Si riceve un SMS apparentemente da una fonte legittima, come una banca o un'agenzia governativa.</a:t>
            </a:r>
            <a:endParaRPr lang="it-IT" sz="1400">
              <a:cs typeface="Calibri"/>
            </a:endParaRPr>
          </a:p>
          <a:p>
            <a:r>
              <a:rPr lang="it-IT" sz="1400" b="1">
                <a:ea typeface="+mn-lt"/>
                <a:cs typeface="+mn-lt"/>
              </a:rPr>
              <a:t>Contenuto Allarmante o Allettante</a:t>
            </a:r>
            <a:r>
              <a:rPr lang="it-IT" sz="1400">
                <a:ea typeface="+mn-lt"/>
                <a:cs typeface="+mn-lt"/>
              </a:rPr>
              <a:t>: Il messaggio può indicare un problema urgente o offrire premi o sconti attraenti.</a:t>
            </a:r>
            <a:endParaRPr lang="it-IT" sz="1400">
              <a:cs typeface="Calibri"/>
            </a:endParaRPr>
          </a:p>
          <a:p>
            <a:r>
              <a:rPr lang="it-IT" sz="1400" b="1">
                <a:ea typeface="+mn-lt"/>
                <a:cs typeface="+mn-lt"/>
              </a:rPr>
              <a:t>Richiesta di Informazioni o Azione</a:t>
            </a:r>
            <a:r>
              <a:rPr lang="it-IT" sz="1400">
                <a:ea typeface="+mn-lt"/>
                <a:cs typeface="+mn-lt"/>
              </a:rPr>
              <a:t>: Viene chiesto di fornire dati personali, cliccare su link sospetti o compiere azioni specifiche.</a:t>
            </a:r>
            <a:endParaRPr lang="it-IT" sz="1400">
              <a:cs typeface="Calibri"/>
            </a:endParaRPr>
          </a:p>
          <a:p>
            <a:r>
              <a:rPr lang="it-IT" sz="1400" b="1">
                <a:ea typeface="+mn-lt"/>
                <a:cs typeface="+mn-lt"/>
              </a:rPr>
              <a:t>Link Fraudolenti</a:t>
            </a:r>
            <a:r>
              <a:rPr lang="it-IT" sz="1400">
                <a:ea typeface="+mn-lt"/>
                <a:cs typeface="+mn-lt"/>
              </a:rPr>
              <a:t>: I messaggi possono contenere link che portano a siti web falsi o dannosi per rubare informazioni o installare malware.</a:t>
            </a:r>
            <a:endParaRPr lang="it-IT" sz="140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it-IT" sz="1400">
              <a:cs typeface="Calibri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47FF377-EE61-23AF-BB22-96F352CAE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Ivano Esposito Dipartimento Innovazione e Tecnologia</a:t>
            </a:r>
          </a:p>
        </p:txBody>
      </p:sp>
    </p:spTree>
    <p:extLst>
      <p:ext uri="{BB962C8B-B14F-4D97-AF65-F5344CB8AC3E}">
        <p14:creationId xmlns:p14="http://schemas.microsoft.com/office/powerpoint/2010/main" val="3247577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8" name="Rectangle 12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testo, cartone animato, grafica, Cartoni animati&#10;&#10;Descrizione generata automaticamente">
            <a:extLst>
              <a:ext uri="{FF2B5EF4-FFF2-40B4-BE49-F238E27FC236}">
                <a16:creationId xmlns:a16="http://schemas.microsoft.com/office/drawing/2014/main" id="{2614EE0A-EAC3-DEF9-1E1B-9050344DB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82" r="13816" b="4107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C1EBCA9-ECFA-9423-9E31-7B0DB32C3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82" y="315028"/>
            <a:ext cx="2578608" cy="1124712"/>
          </a:xfrm>
        </p:spPr>
        <p:txBody>
          <a:bodyPr anchor="b">
            <a:normAutofit/>
          </a:bodyPr>
          <a:lstStyle/>
          <a:p>
            <a:r>
              <a:rPr lang="it-IT" sz="2400" b="1" err="1">
                <a:ea typeface="+mj-lt"/>
                <a:cs typeface="+mj-lt"/>
              </a:rPr>
              <a:t>Vishing</a:t>
            </a:r>
            <a:br>
              <a:rPr lang="it-IT" sz="2400" b="1">
                <a:ea typeface="+mj-lt"/>
                <a:cs typeface="+mj-lt"/>
              </a:rPr>
            </a:br>
            <a:endParaRPr lang="en-US" sz="2400">
              <a:ea typeface="+mj-lt"/>
              <a:cs typeface="+mj-lt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C0242B-22AF-8FA9-E3F5-C3401F01A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854" y="1366237"/>
            <a:ext cx="3419944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it-IT" sz="1400">
                <a:latin typeface="Calibri"/>
                <a:ea typeface="+mn-lt"/>
                <a:cs typeface="Calibri"/>
              </a:rPr>
              <a:t>Il "</a:t>
            </a:r>
            <a:r>
              <a:rPr lang="it-IT" sz="1400" err="1">
                <a:latin typeface="Calibri"/>
                <a:ea typeface="+mn-lt"/>
                <a:cs typeface="Calibri"/>
              </a:rPr>
              <a:t>vishing</a:t>
            </a:r>
            <a:r>
              <a:rPr lang="it-IT" sz="1400">
                <a:latin typeface="Calibri"/>
                <a:ea typeface="+mn-lt"/>
                <a:cs typeface="Calibri"/>
              </a:rPr>
              <a:t>" è una truffa telefonica in cui i truffatori, usando la voce, ingannano le persone per ottenere informazioni personali e sensibili. A differenza del phishing che usa email o messaggi, il </a:t>
            </a:r>
            <a:r>
              <a:rPr lang="it-IT" sz="1400" err="1">
                <a:latin typeface="Calibri"/>
                <a:ea typeface="+mn-lt"/>
                <a:cs typeface="Calibri"/>
              </a:rPr>
              <a:t>vishing</a:t>
            </a:r>
            <a:r>
              <a:rPr lang="it-IT" sz="1400">
                <a:latin typeface="Calibri"/>
                <a:ea typeface="+mn-lt"/>
                <a:cs typeface="Calibri"/>
              </a:rPr>
              <a:t> si avvale di chiamate vocali. Tipicamente, il processo del </a:t>
            </a:r>
            <a:r>
              <a:rPr lang="it-IT" sz="1400" err="1">
                <a:latin typeface="Calibri"/>
                <a:ea typeface="+mn-lt"/>
                <a:cs typeface="Calibri"/>
              </a:rPr>
              <a:t>vishing</a:t>
            </a:r>
            <a:r>
              <a:rPr lang="it-IT" sz="1400">
                <a:latin typeface="Calibri"/>
                <a:ea typeface="+mn-lt"/>
                <a:cs typeface="Calibri"/>
              </a:rPr>
              <a:t> include:</a:t>
            </a:r>
          </a:p>
          <a:p>
            <a:r>
              <a:rPr lang="it-IT" sz="1400" b="1">
                <a:latin typeface="Calibri"/>
                <a:ea typeface="+mn-lt"/>
                <a:cs typeface="Calibri"/>
              </a:rPr>
              <a:t>Chiamata Ingressiva</a:t>
            </a:r>
            <a:r>
              <a:rPr lang="it-IT" sz="1400">
                <a:latin typeface="Calibri"/>
                <a:ea typeface="+mn-lt"/>
                <a:cs typeface="Calibri"/>
              </a:rPr>
              <a:t>: Ricezione di una chiamata da chi si finge rappresentante di un ente legittimo (es. banca, agenzia governativa).</a:t>
            </a:r>
            <a:endParaRPr lang="it-IT" sz="1400">
              <a:latin typeface="Calibri"/>
              <a:cs typeface="Calibri"/>
            </a:endParaRPr>
          </a:p>
          <a:p>
            <a:r>
              <a:rPr lang="it-IT" sz="1400" b="1">
                <a:latin typeface="Calibri"/>
                <a:ea typeface="+mn-lt"/>
                <a:cs typeface="Calibri"/>
              </a:rPr>
              <a:t>Pretesto Credibile</a:t>
            </a:r>
            <a:r>
              <a:rPr lang="it-IT" sz="1400">
                <a:latin typeface="Calibri"/>
                <a:ea typeface="+mn-lt"/>
                <a:cs typeface="Calibri"/>
              </a:rPr>
              <a:t>: Presentazione di una situazione urgente o problematica da parte del truffatore.</a:t>
            </a:r>
          </a:p>
          <a:p>
            <a:r>
              <a:rPr lang="it-IT" sz="1400" b="1">
                <a:latin typeface="Calibri"/>
                <a:ea typeface="+mn-lt"/>
                <a:cs typeface="Calibri"/>
              </a:rPr>
              <a:t>Richiesta di Informazioni Personali</a:t>
            </a:r>
            <a:r>
              <a:rPr lang="it-IT" sz="1400">
                <a:latin typeface="Calibri"/>
                <a:ea typeface="+mn-lt"/>
                <a:cs typeface="Calibri"/>
              </a:rPr>
              <a:t>: Richiesta di dati personali come numeri di conto, password o numeri di carte di credito.</a:t>
            </a:r>
          </a:p>
          <a:p>
            <a:r>
              <a:rPr lang="it-IT" sz="1400" b="1">
                <a:latin typeface="Calibri"/>
                <a:ea typeface="+mn-lt"/>
                <a:cs typeface="Calibri"/>
              </a:rPr>
              <a:t>Pressione e Urgenza</a:t>
            </a:r>
            <a:r>
              <a:rPr lang="it-IT" sz="1400">
                <a:latin typeface="Calibri"/>
                <a:ea typeface="+mn-lt"/>
                <a:cs typeface="Calibri"/>
              </a:rPr>
              <a:t>: I truffatori esercitano pressione per un'azione immediata.</a:t>
            </a:r>
            <a:endParaRPr lang="en-US" sz="1400">
              <a:latin typeface="Calibri"/>
              <a:ea typeface="+mn-lt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br>
              <a:rPr lang="en-US" sz="1400">
                <a:latin typeface="Calibri"/>
                <a:cs typeface="Calibri"/>
              </a:rPr>
            </a:br>
            <a:endParaRPr lang="en-US" sz="1400">
              <a:latin typeface="Calibri"/>
              <a:cs typeface="Calibri"/>
            </a:endParaRPr>
          </a:p>
          <a:p>
            <a:pPr indent="-228600">
              <a:lnSpc>
                <a:spcPct val="90000"/>
              </a:lnSpc>
              <a:spcBef>
                <a:spcPts val="0"/>
              </a:spcBef>
              <a:buFont typeface="Arial,Sans-Serif"/>
            </a:pPr>
            <a:endParaRPr lang="en-US" sz="1400" b="1"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it-IT" sz="1400">
              <a:latin typeface="Calibri"/>
              <a:ea typeface="Calibri"/>
              <a:cs typeface="Calibri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47FF377-EE61-23AF-BB22-96F352CAE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Ivano Esposito Dipartimento Innovazione e Tecnologia</a:t>
            </a:r>
          </a:p>
        </p:txBody>
      </p:sp>
    </p:spTree>
    <p:extLst>
      <p:ext uri="{BB962C8B-B14F-4D97-AF65-F5344CB8AC3E}">
        <p14:creationId xmlns:p14="http://schemas.microsoft.com/office/powerpoint/2010/main" val="3219012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" name="Rectangle 16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vestiti, uomo, poster&#10;&#10;Descrizione generata automaticamente">
            <a:extLst>
              <a:ext uri="{FF2B5EF4-FFF2-40B4-BE49-F238E27FC236}">
                <a16:creationId xmlns:a16="http://schemas.microsoft.com/office/drawing/2014/main" id="{2B1F740A-24CA-6344-481B-FAB1ACB43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7" r="2" b="149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65" name="Rectangle 16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47FF377-EE61-23AF-BB22-96F352CAE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>
                <a:solidFill>
                  <a:srgbClr val="FFFFFF"/>
                </a:solidFill>
              </a:rPr>
              <a:t>Ivano Esposito Dipartimento Innovazione e Tecnologia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09C9FB-7750-28FD-FAB2-E23AD29D2BCB}"/>
              </a:ext>
            </a:extLst>
          </p:cNvPr>
          <p:cNvSpPr txBox="1">
            <a:spLocks/>
          </p:cNvSpPr>
          <p:nvPr/>
        </p:nvSpPr>
        <p:spPr>
          <a:xfrm>
            <a:off x="183236" y="-27104"/>
            <a:ext cx="3029213" cy="10755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90000"/>
              </a:lnSpc>
            </a:pPr>
            <a:r>
              <a:rPr lang="en-US" sz="2400" b="1" dirty="0"/>
              <a:t> </a:t>
            </a:r>
            <a:r>
              <a:rPr lang="en-US" sz="2400" b="1" dirty="0" err="1"/>
              <a:t>Quishing</a:t>
            </a:r>
            <a:r>
              <a:rPr lang="en-US" sz="2400" b="1" dirty="0"/>
              <a:t> </a:t>
            </a:r>
            <a:endParaRPr lang="en-US" sz="2400" b="1" dirty="0">
              <a:cs typeface="Calibri"/>
            </a:endParaRPr>
          </a:p>
        </p:txBody>
      </p:sp>
      <p:sp>
        <p:nvSpPr>
          <p:cNvPr id="12" name="Rectangle 100">
            <a:extLst>
              <a:ext uri="{FF2B5EF4-FFF2-40B4-BE49-F238E27FC236}">
                <a16:creationId xmlns:a16="http://schemas.microsoft.com/office/drawing/2014/main" id="{D9B0F274-9711-292D-4B8F-E20AAEE52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27657B4-ABC0-89EB-A1BD-878260B94F63}"/>
              </a:ext>
            </a:extLst>
          </p:cNvPr>
          <p:cNvSpPr txBox="1"/>
          <p:nvPr/>
        </p:nvSpPr>
        <p:spPr>
          <a:xfrm>
            <a:off x="98322" y="1130709"/>
            <a:ext cx="3077496" cy="54476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200" dirty="0" err="1">
                <a:ea typeface="+mn-lt"/>
                <a:cs typeface="+mn-lt"/>
              </a:rPr>
              <a:t>Quishing</a:t>
            </a:r>
            <a:r>
              <a:rPr lang="it-IT" sz="1200" dirty="0">
                <a:ea typeface="+mn-lt"/>
                <a:cs typeface="+mn-lt"/>
              </a:rPr>
              <a:t>, un termine recente che fonde "phishing" e "QR code", rappresenta una tattica di phishing in cui i codici QR vengono utilizzati per indirizzare gli utenti verso siti nocivi o per il download di malware. Questo metodo di phishing è emerso negli ultimi anni, alimentato dall'uso diffuso dei codici QR in vari contesti. </a:t>
            </a:r>
            <a:endParaRPr lang="en-US" sz="1200" dirty="0">
              <a:ea typeface="+mn-lt"/>
              <a:cs typeface="+mn-lt"/>
            </a:endParaRPr>
          </a:p>
          <a:p>
            <a:r>
              <a:rPr lang="it-IT" sz="1200" dirty="0">
                <a:ea typeface="+mn-lt"/>
                <a:cs typeface="+mn-lt"/>
              </a:rPr>
              <a:t>Funzionamento del </a:t>
            </a:r>
            <a:r>
              <a:rPr lang="it-IT" sz="1200" err="1">
                <a:ea typeface="+mn-lt"/>
                <a:cs typeface="+mn-lt"/>
              </a:rPr>
              <a:t>Quishing</a:t>
            </a:r>
            <a:r>
              <a:rPr lang="it-IT" sz="1200" dirty="0">
                <a:ea typeface="+mn-lt"/>
                <a:cs typeface="+mn-lt"/>
              </a:rPr>
              <a:t>: </a:t>
            </a:r>
            <a:endParaRPr lang="en-US" sz="1200">
              <a:ea typeface="+mn-lt"/>
              <a:cs typeface="+mn-lt"/>
            </a:endParaRPr>
          </a:p>
          <a:p>
            <a:r>
              <a:rPr lang="it-IT" sz="1200" dirty="0">
                <a:ea typeface="+mn-lt"/>
                <a:cs typeface="+mn-lt"/>
              </a:rPr>
              <a:t>Durante un attacco di </a:t>
            </a:r>
            <a:r>
              <a:rPr lang="it-IT" sz="1200" err="1">
                <a:ea typeface="+mn-lt"/>
                <a:cs typeface="+mn-lt"/>
              </a:rPr>
              <a:t>quishing</a:t>
            </a:r>
            <a:r>
              <a:rPr lang="it-IT" sz="1200" dirty="0">
                <a:ea typeface="+mn-lt"/>
                <a:cs typeface="+mn-lt"/>
              </a:rPr>
              <a:t> standard, l'autore dell'attacco sviluppa un codice QR malevolo, progettato per sembrare autentico. Tale codice può essere inserito in e-mail, SMS, post sui social media o anche in materiale stampato. Gli utenti, inconsapevoli del pericolo, possono scansionare questi codici QR con i loro smartphone, venendo dirottati verso siti web o app ingannevoli. </a:t>
            </a:r>
            <a:endParaRPr lang="en-US" sz="1200">
              <a:ea typeface="+mn-lt"/>
              <a:cs typeface="+mn-lt"/>
            </a:endParaRPr>
          </a:p>
          <a:p>
            <a:r>
              <a:rPr lang="it-IT" sz="1200" dirty="0">
                <a:ea typeface="+mn-lt"/>
                <a:cs typeface="+mn-lt"/>
              </a:rPr>
              <a:t>Questi siti web o app fraudolente possono assomigliare in modo sorprendente a quelli legittimi, rendendo difficile per l'utente riconoscere la truffa. Interagendo con questi, l'utente rischia di esporre i propri dati personali, di subire l'installazione di malware o, in casi estremi, di perdere il controllo del proprio dispositivo. </a:t>
            </a:r>
            <a:endParaRPr lang="en-US" sz="1200">
              <a:ea typeface="+mn-lt"/>
              <a:cs typeface="+mn-lt"/>
            </a:endParaRPr>
          </a:p>
          <a:p>
            <a:endParaRPr lang="it-IT" dirty="0">
              <a:ea typeface="+mn-lt"/>
              <a:cs typeface="+mn-lt"/>
            </a:endParaRPr>
          </a:p>
          <a:p>
            <a:endParaRPr lang="it-IT" sz="900" dirty="0">
              <a:cs typeface="Calibri"/>
            </a:endParaRPr>
          </a:p>
          <a:p>
            <a:endParaRPr lang="it-IT" sz="9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183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5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circuito, elettronica, poster&#10;&#10;Descrizione generata automaticamente">
            <a:extLst>
              <a:ext uri="{FF2B5EF4-FFF2-40B4-BE49-F238E27FC236}">
                <a16:creationId xmlns:a16="http://schemas.microsoft.com/office/drawing/2014/main" id="{1C725312-E79A-FDC8-657E-4440FB861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97" r="13816" b="1392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69" name="Rectangle 5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04" y="-53149"/>
            <a:ext cx="2578608" cy="1124712"/>
          </a:xfrm>
        </p:spPr>
        <p:txBody>
          <a:bodyPr anchor="b">
            <a:normAutofit/>
          </a:bodyPr>
          <a:lstStyle/>
          <a:p>
            <a:r>
              <a:rPr lang="it-IT" sz="2400" dirty="0">
                <a:ea typeface="+mj-lt"/>
                <a:cs typeface="+mj-lt"/>
              </a:rPr>
              <a:t>Romance </a:t>
            </a:r>
            <a:r>
              <a:rPr lang="it-IT" sz="2400" dirty="0" err="1">
                <a:ea typeface="+mj-lt"/>
                <a:cs typeface="+mj-lt"/>
              </a:rPr>
              <a:t>scams</a:t>
            </a:r>
            <a:endParaRPr lang="it-IT" sz="2400" dirty="0" err="1"/>
          </a:p>
        </p:txBody>
      </p:sp>
      <p:sp>
        <p:nvSpPr>
          <p:cNvPr id="70" name="Rectangle 6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387" y="1311285"/>
            <a:ext cx="3579304" cy="481185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endParaRPr lang="it-IT" sz="700" b="1">
              <a:cs typeface="Calibri"/>
            </a:endParaRPr>
          </a:p>
          <a:p>
            <a:pPr>
              <a:buNone/>
            </a:pPr>
            <a:r>
              <a:rPr lang="it-IT" sz="1400">
                <a:ea typeface="+mn-lt"/>
                <a:cs typeface="+mn-lt"/>
              </a:rPr>
              <a:t>Le truffe affettive sono frodi che sfruttano le relazioni emotive per ingannare, in particolare gli anziani, Queste truffe possono manifestarsi in diversi modi:</a:t>
            </a:r>
          </a:p>
          <a:p>
            <a:pPr>
              <a:buNone/>
            </a:pPr>
            <a:r>
              <a:rPr lang="it-IT" sz="1400">
                <a:ea typeface="+mn-lt"/>
                <a:cs typeface="+mn-lt"/>
              </a:rPr>
              <a:t>1. **Truffe Romantiche**: Truffatori creano profili falsi su siti di incontri o social media per attirare le vittime anziane, stabilendo relazioni apparentemente autentiche prima di chiedere denaro per emergenze inesistenti.</a:t>
            </a:r>
          </a:p>
          <a:p>
            <a:pPr>
              <a:buNone/>
            </a:pPr>
            <a:r>
              <a:rPr lang="it-IT" sz="1400">
                <a:ea typeface="+mn-lt"/>
                <a:cs typeface="+mn-lt"/>
              </a:rPr>
              <a:t>2. **Truffe Familiari**: Si fingono parenti in difficoltà, tipicamente nipoti, richiedendo denaro per emergenze fittizie.</a:t>
            </a:r>
          </a:p>
          <a:p>
            <a:pPr>
              <a:buNone/>
            </a:pPr>
            <a:r>
              <a:rPr lang="it-IT" sz="1400">
                <a:ea typeface="+mn-lt"/>
                <a:cs typeface="+mn-lt"/>
              </a:rPr>
              <a:t>3. **Truffe dell'Amicizia**: Costruiscono rapporti di amicizia con gli anziani, successivamente sfruttando questa fiducia per ottenere prestiti o accedere a conti bancari e informazioni personali. </a:t>
            </a:r>
          </a:p>
          <a:p>
            <a:pPr>
              <a:buNone/>
            </a:pPr>
            <a:r>
              <a:rPr lang="en-US" sz="1400" err="1">
                <a:ea typeface="+mn-lt"/>
                <a:cs typeface="+mn-lt"/>
              </a:rPr>
              <a:t>Queste</a:t>
            </a:r>
            <a:r>
              <a:rPr lang="en-US" sz="1400">
                <a:ea typeface="+mn-lt"/>
                <a:cs typeface="+mn-lt"/>
              </a:rPr>
              <a:t> truffe </a:t>
            </a:r>
            <a:r>
              <a:rPr lang="en-US" sz="1400" err="1">
                <a:ea typeface="+mn-lt"/>
                <a:cs typeface="+mn-lt"/>
              </a:rPr>
              <a:t>sono</a:t>
            </a:r>
            <a:r>
              <a:rPr lang="en-US" sz="1400">
                <a:ea typeface="+mn-lt"/>
                <a:cs typeface="+mn-lt"/>
              </a:rPr>
              <a:t> </a:t>
            </a:r>
            <a:r>
              <a:rPr lang="en-US" sz="1400" err="1">
                <a:ea typeface="+mn-lt"/>
                <a:cs typeface="+mn-lt"/>
              </a:rPr>
              <a:t>particolarmente</a:t>
            </a:r>
            <a:r>
              <a:rPr lang="en-US" sz="1400">
                <a:ea typeface="+mn-lt"/>
                <a:cs typeface="+mn-lt"/>
              </a:rPr>
              <a:t> </a:t>
            </a:r>
            <a:r>
              <a:rPr lang="en-US" sz="1400" err="1">
                <a:ea typeface="+mn-lt"/>
                <a:cs typeface="+mn-lt"/>
              </a:rPr>
              <a:t>insidiose</a:t>
            </a:r>
            <a:r>
              <a:rPr lang="en-US" sz="1400">
                <a:ea typeface="+mn-lt"/>
                <a:cs typeface="+mn-lt"/>
              </a:rPr>
              <a:t> </a:t>
            </a:r>
            <a:endParaRPr lang="it-IT" sz="1400">
              <a:ea typeface="+mn-lt"/>
              <a:cs typeface="+mn-lt"/>
            </a:endParaRPr>
          </a:p>
          <a:p>
            <a:pPr>
              <a:buNone/>
            </a:pPr>
            <a:r>
              <a:rPr lang="en-US" sz="1400" err="1">
                <a:ea typeface="+mn-lt"/>
                <a:cs typeface="+mn-lt"/>
              </a:rPr>
              <a:t>poiché</a:t>
            </a:r>
            <a:r>
              <a:rPr lang="en-US" sz="1400">
                <a:ea typeface="+mn-lt"/>
                <a:cs typeface="+mn-lt"/>
              </a:rPr>
              <a:t> </a:t>
            </a:r>
            <a:r>
              <a:rPr lang="en-US" sz="1400" err="1">
                <a:ea typeface="+mn-lt"/>
                <a:cs typeface="+mn-lt"/>
              </a:rPr>
              <a:t>sfruttano</a:t>
            </a:r>
            <a:r>
              <a:rPr lang="en-US" sz="1400">
                <a:ea typeface="+mn-lt"/>
                <a:cs typeface="+mn-lt"/>
              </a:rPr>
              <a:t> </a:t>
            </a:r>
            <a:r>
              <a:rPr lang="en-US" sz="1400" err="1">
                <a:ea typeface="+mn-lt"/>
                <a:cs typeface="+mn-lt"/>
              </a:rPr>
              <a:t>l'affetto</a:t>
            </a:r>
            <a:r>
              <a:rPr lang="en-US" sz="1400">
                <a:ea typeface="+mn-lt"/>
                <a:cs typeface="+mn-lt"/>
              </a:rPr>
              <a:t> </a:t>
            </a:r>
            <a:r>
              <a:rPr lang="en-US" sz="1400" err="1">
                <a:ea typeface="+mn-lt"/>
                <a:cs typeface="+mn-lt"/>
              </a:rPr>
              <a:t>ele</a:t>
            </a:r>
            <a:r>
              <a:rPr lang="en-US" sz="1400">
                <a:ea typeface="+mn-lt"/>
                <a:cs typeface="+mn-lt"/>
              </a:rPr>
              <a:t> </a:t>
            </a:r>
            <a:r>
              <a:rPr lang="en-US" sz="1400" err="1">
                <a:ea typeface="+mn-lt"/>
                <a:cs typeface="+mn-lt"/>
              </a:rPr>
              <a:t>emozioni</a:t>
            </a:r>
            <a:r>
              <a:rPr lang="en-US" sz="1400">
                <a:ea typeface="+mn-lt"/>
                <a:cs typeface="+mn-lt"/>
              </a:rPr>
              <a:t> </a:t>
            </a:r>
            <a:r>
              <a:rPr lang="en-US" sz="1400" err="1">
                <a:ea typeface="+mn-lt"/>
                <a:cs typeface="+mn-lt"/>
              </a:rPr>
              <a:t>delle</a:t>
            </a:r>
            <a:r>
              <a:rPr lang="en-US" sz="1400">
                <a:ea typeface="+mn-lt"/>
                <a:cs typeface="+mn-lt"/>
              </a:rPr>
              <a:t> </a:t>
            </a:r>
            <a:endParaRPr lang="it-IT" sz="1400">
              <a:ea typeface="+mn-lt"/>
              <a:cs typeface="+mn-lt"/>
            </a:endParaRPr>
          </a:p>
          <a:p>
            <a:pPr>
              <a:buNone/>
            </a:pPr>
            <a:r>
              <a:rPr lang="en-US" sz="1400" err="1">
                <a:ea typeface="+mn-lt"/>
                <a:cs typeface="+mn-lt"/>
              </a:rPr>
              <a:t>vittime</a:t>
            </a:r>
            <a:r>
              <a:rPr lang="en-US" sz="1400">
                <a:ea typeface="+mn-lt"/>
                <a:cs typeface="+mn-lt"/>
              </a:rPr>
              <a:t>.</a:t>
            </a:r>
            <a:endParaRPr lang="it-IT" sz="1400">
              <a:ea typeface="+mn-lt"/>
              <a:cs typeface="+mn-lt"/>
            </a:endParaRPr>
          </a:p>
          <a:p>
            <a:pPr>
              <a:buNone/>
            </a:pPr>
            <a:endParaRPr lang="it-IT" sz="1400">
              <a:ea typeface="+mn-lt"/>
              <a:cs typeface="+mn-lt"/>
            </a:endParaRPr>
          </a:p>
          <a:p>
            <a:pPr>
              <a:buNone/>
            </a:pPr>
            <a:endParaRPr lang="en-US" sz="1400">
              <a:cs typeface="Calibri"/>
            </a:endParaRPr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 marL="0" indent="0">
              <a:lnSpc>
                <a:spcPct val="90000"/>
              </a:lnSpc>
              <a:buNone/>
            </a:pPr>
            <a:endParaRPr lang="it-IT" sz="1400">
              <a:cs typeface="Calibri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ABB96E4-0152-2EDE-2CD2-5827BEA9C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Ivano Esposito Dipartimento Innovazione e Tecnologia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Presentazione su schermo (4:3)</PresentationFormat>
  <Slides>17</Slides>
  <Notes>0</Notes>
  <HiddenSlides>1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Office Theme</vt:lpstr>
      <vt:lpstr>Uso dell'Intelligenza Artificiale come Anti-Frode per gli Anziani</vt:lpstr>
      <vt:lpstr>Cosa sono le frodi informatiche</vt:lpstr>
      <vt:lpstr>Presentazione standard di PowerPoint</vt:lpstr>
      <vt:lpstr>Spoofing </vt:lpstr>
      <vt:lpstr>Phishing </vt:lpstr>
      <vt:lpstr>Smishing </vt:lpstr>
      <vt:lpstr>Vishing </vt:lpstr>
      <vt:lpstr>Presentazione standard di PowerPoint</vt:lpstr>
      <vt:lpstr>Romance scams</vt:lpstr>
      <vt:lpstr>Come proteggersi dalle truffe informatiche</vt:lpstr>
      <vt:lpstr>Le truffe agli anziani  e intelligenza artificiale</vt:lpstr>
      <vt:lpstr>Sistemi di intelligenza artificiale (AI) utilizzati per proteggere gli anziani</vt:lpstr>
      <vt:lpstr> Consigli per come difendersi </vt:lpstr>
      <vt:lpstr>Presentazione standard di PowerPoint</vt:lpstr>
      <vt:lpstr>Comprendere i benefici e  l'utilità dell'IA nella vita quotidiana degli anziani.  </vt:lpstr>
      <vt:lpstr>Intelligenza Artificiale e Terza Età: Un ponte verso il futuro  </vt:lpstr>
      <vt:lpstr>Grazie per l’attenzione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Intelligenza Artificiale e Terza Età: Un Futuro Innovativo</dc:title>
  <dc:subject/>
  <dc:creator/>
  <cp:keywords/>
  <dc:description>generated using python-pptx</dc:description>
  <cp:revision>167</cp:revision>
  <dcterms:created xsi:type="dcterms:W3CDTF">2013-01-27T09:14:16Z</dcterms:created>
  <dcterms:modified xsi:type="dcterms:W3CDTF">2023-12-15T09:38:43Z</dcterms:modified>
  <cp:category/>
</cp:coreProperties>
</file>